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  <p:sldId id="259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934" y="7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940E4-903F-6FF9-6875-765C54569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408F50-4DA8-3473-6135-3384F451A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841370-244E-224D-19E9-774BE2728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4D7EB-47AC-384A-C16E-5D515184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09917-E775-C5E9-3A49-8D820E59E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84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1FDE7-57AF-383F-1AA7-F24CC3334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7C9CA-56BD-522D-D8E4-A772DB1CE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4F6DC-05C0-245D-76A5-BB43D254E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A1F10-8B93-5C74-66AB-0FCEB917F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D6DFB-94C0-68E5-7E53-310A6DB68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8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92D28-C06A-C236-8BFF-0967861D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AEB65-72B7-CF37-FBA7-21893D1E4D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9DABB-F637-8E0C-3862-D0D32D81A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70BE3-A42D-BADE-A97B-FE0968AB4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C94CC-8A90-3227-71CA-05BE8739B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44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66378-60B9-E9A0-69D2-811986DA1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7145D-47A7-578A-8D09-47F2102958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E1EAB-7514-BEA8-6682-3C68A7C8FB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5988F9-3BA6-6BF3-3C13-FF77C454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97FDAE-FE7F-BE89-BDAE-0273D61E1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0224BD-A939-9A8E-9965-F33C87B61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5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FCD36-1EB6-4E5E-56C6-4EC2917B5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1D27AA-CD1F-ED90-8801-9F3366E25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84636C-7151-E520-3D0F-3B0386DF3A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81BACD-412B-9208-39DA-A4B6C8A2EE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BA8392-38B4-7CB7-9FCC-F9083C91E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2F934E-37AE-D1F2-C09D-114424332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CFED04-FAD8-D9A1-1A22-3E4994E11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D25DAD-C6F3-7B28-7938-5D8A1A9C7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330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7C443-1F1E-A347-F6E1-EF831BA6C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839A05-8C2F-2BB7-BBCB-8210E64D1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5D4A2-6555-0937-0DFC-B001E43F8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F7829A-C775-BBD5-BBED-CE8BAEF97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953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40221A-6D47-C032-B652-21994E5D7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6FB0F-BBD0-5171-07D5-DF8106912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68839-3306-28F5-F157-2822A410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617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3929B-969C-FDBF-59FF-A8D181E4D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5331A-4225-6B33-2BF5-2A0B30BA0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1E02-E184-8656-42D6-838D763E6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A04F2-99A4-09C3-CD9B-B4D60362B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1CF35E-4E59-4DA2-6BED-69DC9DEA4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4C52C9-BDCE-C605-1FDA-589EF2CA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69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13B5-FDF8-3CFC-FA5F-7603D86AC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DED0A-12AD-D4D9-2147-625BEC7CBB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15E0C1-37EA-A5E5-5175-225DF7E2B8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B97BFC-F3A1-C625-D42E-F6EE49583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E0800-5CB6-0C05-FE39-28BB3B0B0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72177-B007-6E84-27D3-FF865DB35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2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48B88-5CFA-D21C-37C8-2F03A3112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C5D69E-FC37-2E04-31D1-E42F7E1A6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50FC5-1205-55C2-A040-301070B3C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3FCFDF-BE63-CE45-6D98-FFC74405F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E4610-7A71-F6C6-2F7D-28C7AEDEE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555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9309E9-D527-B8BD-C79F-0C5990377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79D836-5471-9FB4-04EC-2955A06F96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D5411-CC64-47DD-D43A-5B189F1F6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E8FCDE-6972-5EC6-881E-151FB0B70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D6FED9-2733-44A9-CA17-E9C8AEFA0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8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754534-9849-570C-1419-1808B3F7C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E78C0-9D29-885D-ACD9-06FD18DF3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106B9-1D6E-8BF7-355A-C39E03E6F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6CC42-7FA6-4E77-A6EE-C5533FBBEEBF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A673B-37F1-FB4A-63E9-49D3B04232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A2437-85BE-88AB-F542-5E526FD8FF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C2231-AACC-4841-AD78-2F9000EC3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36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britannica.com/kids/article/Gunpowder-Plot/476268" TargetMode="External"/><Relationship Id="rId2" Type="http://schemas.openxmlformats.org/officeDocument/2006/relationships/hyperlink" Target="https://kids.britannica.com/kids/article/Guy-Fawkes/54327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090D8-AB63-ABE3-B673-2832C09F5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0" y="1783959"/>
            <a:ext cx="519684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/>
              <a:t>Guy </a:t>
            </a:r>
            <a:r>
              <a:rPr lang="en-US" sz="5400" dirty="0" err="1"/>
              <a:t>Fawke’s</a:t>
            </a:r>
            <a:r>
              <a:rPr lang="en-US" sz="5400" dirty="0"/>
              <a:t> Night </a:t>
            </a:r>
            <a:br>
              <a:rPr lang="en-US" sz="5400" dirty="0"/>
            </a:br>
            <a:r>
              <a:rPr lang="en-US" sz="5400" dirty="0"/>
              <a:t>5</a:t>
            </a:r>
            <a:r>
              <a:rPr lang="en-US" sz="5400" baseline="30000" dirty="0"/>
              <a:t>th</a:t>
            </a:r>
            <a:r>
              <a:rPr lang="en-US" sz="5400" dirty="0"/>
              <a:t> November </a:t>
            </a:r>
            <a:endParaRPr lang="en-GB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B5EBDD-2728-5153-41F0-5A2304AF1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335CE4-0579-FF9D-C31B-7485A7232E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37" r="-2" b="12184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94199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3A113-023A-45DD-CC8E-6470E7B1E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E3442-1EDB-DD71-6705-60E6E4337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Remember, remember, the 5th of November,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Gunpowder, treason and plot.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I see no reason,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Why gunpowder treason,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Should ever be forgot.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Guy Fawkes, Guy Fawkes, 'twas his intent,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pPr marL="0" indent="0">
              <a:buNone/>
            </a:pPr>
            <a:r>
              <a:rPr lang="en-US" sz="3000" b="0" i="1" dirty="0">
                <a:effectLst/>
                <a:latin typeface="PT Sans" panose="020B0604020202020204" pitchFamily="34" charset="0"/>
              </a:rPr>
              <a:t>To blow up the King and the Parliament.</a:t>
            </a:r>
            <a:endParaRPr lang="en-US" sz="3000" b="0" i="0" dirty="0">
              <a:effectLst/>
              <a:latin typeface="PT Sans" panose="020B0604020202020204" pitchFamily="34" charset="0"/>
            </a:endParaRPr>
          </a:p>
          <a:p>
            <a:endParaRPr lang="en-GB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2A8C6E-FA78-1BAB-1E14-8182E69B29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75" r="34503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3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F6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37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FF9FB-442D-684E-BE0E-6DEA99779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620" y="688712"/>
            <a:ext cx="5570220" cy="332066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Three score barrels of powder below,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Poor old England to overthrow.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By God's providence he was </a:t>
            </a:r>
            <a:r>
              <a:rPr lang="en-US" sz="12000" b="0" i="1" dirty="0" err="1">
                <a:effectLst/>
                <a:latin typeface="PT Sans" panose="020B0503020203020204" pitchFamily="34" charset="0"/>
              </a:rPr>
              <a:t>catch’d</a:t>
            </a:r>
            <a:r>
              <a:rPr lang="en-US" sz="12000" b="0" i="1" dirty="0">
                <a:effectLst/>
                <a:latin typeface="PT Sans" panose="020B0503020203020204" pitchFamily="34" charset="0"/>
              </a:rPr>
              <a:t>,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With a dark lantern and burning match.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Holler boys, holler boys, let the bells ring,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b="0" i="1" dirty="0">
                <a:effectLst/>
                <a:latin typeface="PT Sans" panose="020B0503020203020204" pitchFamily="34" charset="0"/>
              </a:rPr>
              <a:t>Holler boys, holler boys,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pPr marL="0" indent="0">
              <a:buNone/>
            </a:pPr>
            <a:r>
              <a:rPr lang="en-US" sz="12000" i="1" dirty="0">
                <a:latin typeface="PT Sans" panose="020B0503020203020204" pitchFamily="34" charset="0"/>
              </a:rPr>
              <a:t>G</a:t>
            </a:r>
            <a:r>
              <a:rPr lang="en-US" sz="12000" b="0" i="1" dirty="0">
                <a:effectLst/>
                <a:latin typeface="PT Sans" panose="020B0503020203020204" pitchFamily="34" charset="0"/>
              </a:rPr>
              <a:t>od save the King!</a:t>
            </a:r>
            <a:endParaRPr lang="en-US" sz="12000" b="0" i="0" dirty="0">
              <a:effectLst/>
              <a:latin typeface="PT Sans" panose="020B0503020203020204" pitchFamily="34" charset="0"/>
            </a:endParaRPr>
          </a:p>
          <a:p>
            <a:endParaRPr lang="en-GB" sz="19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722204-73E6-0CA2-946B-744A0A19D4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704"/>
          <a:stretch/>
        </p:blipFill>
        <p:spPr>
          <a:xfrm>
            <a:off x="6042660" y="10"/>
            <a:ext cx="6147817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48012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6783-6582-0AB4-FC17-8CC8131EB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you know why we celebrate Guy </a:t>
            </a:r>
            <a:r>
              <a:rPr lang="en-US" dirty="0" err="1"/>
              <a:t>Fawke’s</a:t>
            </a:r>
            <a:r>
              <a:rPr lang="en-US" dirty="0"/>
              <a:t> night? 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9DD86B-AB2E-8648-15D5-5931F14DC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0838" y="2019300"/>
            <a:ext cx="4136390" cy="413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317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67B28-1E1E-43C3-B251-65CEC7FAF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29503-5BA4-ECB5-C06E-BE6241EC52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Guy Fawkes Day celebrates the failure of a plot against the English government in 1605.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Several people, including a man named </a:t>
            </a:r>
            <a:r>
              <a:rPr lang="en-US" b="1" i="0" u="none" strike="noStrike" dirty="0">
                <a:solidFill>
                  <a:srgbClr val="006DC1"/>
                </a:solidFill>
                <a:effectLst/>
                <a:latin typeface="Open Sans" panose="020B0604020202020204" pitchFamily="34" charset="0"/>
                <a:hlinkClick r:id="rId2"/>
              </a:rPr>
              <a:t>Guy Fawkes</a:t>
            </a:r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, planned to blow up the Houses of Parliament.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However, the government found out about the plot before the attack could take place.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The government arrested Guy Fawkes and his conspirators. This brought an end to what became known as the </a:t>
            </a:r>
            <a:r>
              <a:rPr lang="en-US" b="1" i="0" u="none" strike="noStrike" dirty="0">
                <a:solidFill>
                  <a:srgbClr val="006DC1"/>
                </a:solidFill>
                <a:effectLst/>
                <a:latin typeface="Open Sans" panose="020B0604020202020204" pitchFamily="34" charset="0"/>
                <a:hlinkClick r:id="rId3"/>
              </a:rPr>
              <a:t>Gunpowder Plot</a:t>
            </a:r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1740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45481-A17F-603D-16E8-220D906C6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AF8C6-F8BF-F244-5195-7C82B72A3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Guy Fawkes and the others were convicted of treason.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The Parliament then announced a national day of thanksgiving to celebrate their survival.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The observance was set for the day the attack would have taken place, November 5. 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The first celebration was held on November 5, 1606.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984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830A4-B243-C7C2-2DB6-3313E436E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6953" y="1590665"/>
            <a:ext cx="3091607" cy="1655483"/>
          </a:xfrm>
        </p:spPr>
        <p:txBody>
          <a:bodyPr anchor="b">
            <a:noAutofit/>
          </a:bodyPr>
          <a:lstStyle/>
          <a:p>
            <a:r>
              <a:rPr lang="en-US" sz="4000" dirty="0"/>
              <a:t>Which of our British values was Guy Fawkes trying to damage? </a:t>
            </a:r>
            <a:endParaRPr lang="en-GB" sz="40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F9CBCD2-488E-A4F2-37F3-E7F87F67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93" r="-1" b="-1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B8B4D01-D619-8931-F593-87325AF2E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193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3C26A0-6A73-572D-E8F9-5788A5AF5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910B61-EF54-D4F1-9702-2855BF021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What do the Houses of Parliament represent?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44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E43C69-DB12-57DC-9E22-8133CAEC9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3636E-8FDA-21A8-1C09-B54348A93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Remember, remember the 5</a:t>
            </a:r>
            <a:r>
              <a:rPr lang="en-US" sz="36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of November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984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Widescreen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Open Sans</vt:lpstr>
      <vt:lpstr>PT Sans</vt:lpstr>
      <vt:lpstr>Office Theme</vt:lpstr>
      <vt:lpstr>Guy Fawke’s Night  5th November </vt:lpstr>
      <vt:lpstr>PowerPoint Presentation</vt:lpstr>
      <vt:lpstr>PowerPoint Presentation</vt:lpstr>
      <vt:lpstr>Do you know why we celebrate Guy Fawke’s night? </vt:lpstr>
      <vt:lpstr>PowerPoint Presentation</vt:lpstr>
      <vt:lpstr>PowerPoint Presentation</vt:lpstr>
      <vt:lpstr>Which of our British values was Guy Fawkes trying to damage? </vt:lpstr>
      <vt:lpstr>What do the Houses of Parliament represent? </vt:lpstr>
      <vt:lpstr>Remember, remember the 5th of November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Guy Fawke’s Night  5th November </dc:title>
  <dc:creator>Easingwold Headteacher</dc:creator>
  <cp:lastModifiedBy>Easingwold Headteacher</cp:lastModifiedBy>
  <cp:revision>1</cp:revision>
  <dcterms:created xsi:type="dcterms:W3CDTF">2022-11-03T08:21:58Z</dcterms:created>
  <dcterms:modified xsi:type="dcterms:W3CDTF">2022-11-03T09:03:01Z</dcterms:modified>
</cp:coreProperties>
</file>