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60" r:id="rId6"/>
    <p:sldId id="266" r:id="rId7"/>
    <p:sldId id="259" r:id="rId8"/>
    <p:sldId id="261" r:id="rId9"/>
    <p:sldId id="263" r:id="rId10"/>
    <p:sldId id="264" r:id="rId11"/>
    <p:sldId id="26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8EB41-A011-108E-F97F-6931D3FCBAC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C9DB181-0E64-2092-C9BD-9E019C8F88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42DA339-E559-F9C1-F185-1EC898664C7D}"/>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5" name="Footer Placeholder 4">
            <a:extLst>
              <a:ext uri="{FF2B5EF4-FFF2-40B4-BE49-F238E27FC236}">
                <a16:creationId xmlns:a16="http://schemas.microsoft.com/office/drawing/2014/main" id="{738B519B-7AEA-034C-09E2-022696D16B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E5E8F8-DDF7-1772-149B-F8B0ED34D358}"/>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21122957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584DF-C86A-2EA9-558A-DF64DA737F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4FA5E8-562D-49FA-FAFD-E724276AE29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489DEE-745A-BAF8-C6BF-E4EEF60A1E77}"/>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5" name="Footer Placeholder 4">
            <a:extLst>
              <a:ext uri="{FF2B5EF4-FFF2-40B4-BE49-F238E27FC236}">
                <a16:creationId xmlns:a16="http://schemas.microsoft.com/office/drawing/2014/main" id="{226564FA-32B4-106A-7154-5E75D9B692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A365B0-F8C2-EAA3-4D49-D5285DE48C92}"/>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920442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1B21B-A355-179C-CC6B-597A0B5D676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4D02644-C3E7-D3C4-EDF4-52DF0CE3D6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3200C4-57D8-72BC-60BE-730037F22FFE}"/>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5" name="Footer Placeholder 4">
            <a:extLst>
              <a:ext uri="{FF2B5EF4-FFF2-40B4-BE49-F238E27FC236}">
                <a16:creationId xmlns:a16="http://schemas.microsoft.com/office/drawing/2014/main" id="{931306F0-6056-375E-8E80-5CE2A7B49F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B1E141-22E0-7473-323B-62BA0DC4DF14}"/>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6535462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1B512-7C47-E13F-760E-86B3BB66DF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C24A97-C4F7-F782-6993-3435DEA5E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20E3244-B0E5-0F2E-629D-9AEB768CC7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4172A0-A5A3-A89F-2B36-7E63E9016747}"/>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6" name="Footer Placeholder 5">
            <a:extLst>
              <a:ext uri="{FF2B5EF4-FFF2-40B4-BE49-F238E27FC236}">
                <a16:creationId xmlns:a16="http://schemas.microsoft.com/office/drawing/2014/main" id="{64B9902D-31D9-D8D4-0EBA-670B1B4DE1B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D328AE-9A7C-3488-56EA-28CED790DA68}"/>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3847534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C8307-3A2F-0098-01D6-477003E7E8B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A26C7AA-974B-EAEC-68D2-A0787C1A3D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7D90D70-36B6-A328-AC59-A7AA4F59031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C64FBFA-F400-6F7F-9916-5FB5F097A8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A512B3-CD8E-20B0-4A67-AFA72986A3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F10E24-0F31-D532-784B-CE4F0566C465}"/>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8" name="Footer Placeholder 7">
            <a:extLst>
              <a:ext uri="{FF2B5EF4-FFF2-40B4-BE49-F238E27FC236}">
                <a16:creationId xmlns:a16="http://schemas.microsoft.com/office/drawing/2014/main" id="{BB2920EB-1A7F-CD5E-614F-FDCFF2CF92D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5B5EB8-6D88-62C2-5B1D-5DBC2B368259}"/>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796346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DFD79-68CF-4D0C-9F16-6DC28E7F4D0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1D0AE7F-C81C-2E4D-2185-B62D20822331}"/>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4" name="Footer Placeholder 3">
            <a:extLst>
              <a:ext uri="{FF2B5EF4-FFF2-40B4-BE49-F238E27FC236}">
                <a16:creationId xmlns:a16="http://schemas.microsoft.com/office/drawing/2014/main" id="{92B94F04-4293-869C-C4B1-6A6FF09A78E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FC2D077-3A31-777D-CFA7-434D3FAEEC9D}"/>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2938057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BC9F28-F3F9-28BF-4E27-ED7AD06E7DF8}"/>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3" name="Footer Placeholder 2">
            <a:extLst>
              <a:ext uri="{FF2B5EF4-FFF2-40B4-BE49-F238E27FC236}">
                <a16:creationId xmlns:a16="http://schemas.microsoft.com/office/drawing/2014/main" id="{FF143A51-7804-16B3-F960-CC287AED5B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7DBB23A-502D-3912-94C9-048BF40E2FC1}"/>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2451012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4D249-85BD-26E9-8A84-8C6F157F63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9249878-EBBD-E7BD-695C-750743D480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2FF0F0-D141-747B-580E-A8D9EAC0A5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D317EF-02ED-0410-DF31-AA4513B085D5}"/>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6" name="Footer Placeholder 5">
            <a:extLst>
              <a:ext uri="{FF2B5EF4-FFF2-40B4-BE49-F238E27FC236}">
                <a16:creationId xmlns:a16="http://schemas.microsoft.com/office/drawing/2014/main" id="{C1056474-A8F4-B88F-796F-353ADD806A8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6CED78-E33D-61A7-DEE4-610FB79685BF}"/>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1833967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00062-34EA-0C2C-D67B-ACAEF642E8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693D4F-0C09-C99A-ACC8-A62F8365CAE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C778689-4097-4F07-554F-B134B7DFAF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059E80-388B-56D9-60C4-B332AA11D8D9}"/>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6" name="Footer Placeholder 5">
            <a:extLst>
              <a:ext uri="{FF2B5EF4-FFF2-40B4-BE49-F238E27FC236}">
                <a16:creationId xmlns:a16="http://schemas.microsoft.com/office/drawing/2014/main" id="{716E8B97-8427-5B6C-692A-17852D744F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9D30FF-2B85-A39A-4A0F-E757B6C1A48C}"/>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2845855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724EC-543B-89C7-4F6D-B192734641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08D7A6-DA4D-4899-8BEB-61671E4FB8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95C48E-B16D-7698-5E7C-1AC0E0879327}"/>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5" name="Footer Placeholder 4">
            <a:extLst>
              <a:ext uri="{FF2B5EF4-FFF2-40B4-BE49-F238E27FC236}">
                <a16:creationId xmlns:a16="http://schemas.microsoft.com/office/drawing/2014/main" id="{1B1B3EE4-939E-3656-D850-8697DBD60E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7B9154-8C13-D337-DE97-5A2C4801A054}"/>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3536501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98AF65-4072-1639-4D65-286D2B3F16A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592E59E-8410-BCD1-95F0-E539A8ACC7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C27CB3-9BA0-71D1-3371-1E63B1D0CB21}"/>
              </a:ext>
            </a:extLst>
          </p:cNvPr>
          <p:cNvSpPr>
            <a:spLocks noGrp="1"/>
          </p:cNvSpPr>
          <p:nvPr>
            <p:ph type="dt" sz="half" idx="10"/>
          </p:nvPr>
        </p:nvSpPr>
        <p:spPr/>
        <p:txBody>
          <a:bodyPr/>
          <a:lstStyle/>
          <a:p>
            <a:fld id="{CE973DD2-4ABA-4303-9960-B3FD4BB6A74F}" type="datetimeFigureOut">
              <a:rPr lang="en-GB" smtClean="0"/>
              <a:t>03/10/2022</a:t>
            </a:fld>
            <a:endParaRPr lang="en-GB"/>
          </a:p>
        </p:txBody>
      </p:sp>
      <p:sp>
        <p:nvSpPr>
          <p:cNvPr id="5" name="Footer Placeholder 4">
            <a:extLst>
              <a:ext uri="{FF2B5EF4-FFF2-40B4-BE49-F238E27FC236}">
                <a16:creationId xmlns:a16="http://schemas.microsoft.com/office/drawing/2014/main" id="{B71F3387-F0A2-5198-CBF5-C0A9E23A97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BE3BB7-E925-2898-4EE2-DC65FD934613}"/>
              </a:ext>
            </a:extLst>
          </p:cNvPr>
          <p:cNvSpPr>
            <a:spLocks noGrp="1"/>
          </p:cNvSpPr>
          <p:nvPr>
            <p:ph type="sldNum" sz="quarter" idx="12"/>
          </p:nvPr>
        </p:nvSpPr>
        <p:spPr/>
        <p:txBody>
          <a:bodyPr/>
          <a:lstStyle/>
          <a:p>
            <a:fld id="{E8460750-2805-4722-A314-56B3CEBC302E}" type="slidenum">
              <a:rPr lang="en-GB" smtClean="0"/>
              <a:t>‹#›</a:t>
            </a:fld>
            <a:endParaRPr lang="en-GB"/>
          </a:p>
        </p:txBody>
      </p:sp>
    </p:spTree>
    <p:extLst>
      <p:ext uri="{BB962C8B-B14F-4D97-AF65-F5344CB8AC3E}">
        <p14:creationId xmlns:p14="http://schemas.microsoft.com/office/powerpoint/2010/main" val="3590250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730775-3B3C-39C2-37C2-24B3E63E22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780385-E85A-D6AD-40CA-B0EE40ADD0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857819-C49D-103B-5053-E47784070D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973DD2-4ABA-4303-9960-B3FD4BB6A74F}" type="datetimeFigureOut">
              <a:rPr lang="en-GB" smtClean="0"/>
              <a:t>03/10/2022</a:t>
            </a:fld>
            <a:endParaRPr lang="en-GB"/>
          </a:p>
        </p:txBody>
      </p:sp>
      <p:sp>
        <p:nvSpPr>
          <p:cNvPr id="5" name="Footer Placeholder 4">
            <a:extLst>
              <a:ext uri="{FF2B5EF4-FFF2-40B4-BE49-F238E27FC236}">
                <a16:creationId xmlns:a16="http://schemas.microsoft.com/office/drawing/2014/main" id="{EF0DE675-7B6E-77EF-EB3D-04B74C8BB4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DE669E-D6C8-924E-BC83-943F3D1E7A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460750-2805-4722-A314-56B3CEBC302E}" type="slidenum">
              <a:rPr lang="en-GB" smtClean="0"/>
              <a:t>‹#›</a:t>
            </a:fld>
            <a:endParaRPr lang="en-GB"/>
          </a:p>
        </p:txBody>
      </p:sp>
    </p:spTree>
    <p:extLst>
      <p:ext uri="{BB962C8B-B14F-4D97-AF65-F5344CB8AC3E}">
        <p14:creationId xmlns:p14="http://schemas.microsoft.com/office/powerpoint/2010/main" val="1413667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817CE11-9960-8333-56AA-8F1034323464}"/>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291167D-F0F7-F89C-AE41-9905E1E5ECA3}"/>
              </a:ext>
            </a:extLst>
          </p:cNvPr>
          <p:cNvSpPr>
            <a:spLocks noGrp="1"/>
          </p:cNvSpPr>
          <p:nvPr>
            <p:ph type="ctrTitle"/>
          </p:nvPr>
        </p:nvSpPr>
        <p:spPr/>
        <p:txBody>
          <a:bodyPr>
            <a:normAutofit fontScale="90000"/>
          </a:bodyPr>
          <a:lstStyle/>
          <a:p>
            <a:br>
              <a:rPr lang="en-US" dirty="0"/>
            </a:br>
            <a:br>
              <a:rPr lang="en-US" dirty="0"/>
            </a:br>
            <a:br>
              <a:rPr lang="en-US" dirty="0"/>
            </a:br>
            <a:br>
              <a:rPr lang="en-US" dirty="0"/>
            </a:br>
            <a:br>
              <a:rPr lang="en-US" dirty="0"/>
            </a:br>
            <a:r>
              <a:rPr lang="en-US" dirty="0"/>
              <a:t>#]7,][]</a:t>
            </a:r>
            <a:br>
              <a:rPr lang="en-US" dirty="0"/>
            </a:br>
            <a:r>
              <a:rPr lang="en-US" dirty="0"/>
              <a:t>[7=,-]</a:t>
            </a:r>
            <a:br>
              <a:rPr lang="en-US" dirty="0"/>
            </a:br>
            <a:r>
              <a:rPr lang="en-US" dirty="0"/>
              <a:t>[</a:t>
            </a:r>
            <a:br>
              <a:rPr lang="en-US" dirty="0"/>
            </a:br>
            <a:r>
              <a:rPr lang="en-US" dirty="0"/>
              <a:t>[7]</a:t>
            </a:r>
            <a:br>
              <a:rPr lang="en-US" dirty="0"/>
            </a:br>
            <a:r>
              <a:rPr lang="en-US" dirty="0"/>
              <a:t>[7[7,]</a:t>
            </a:r>
            <a:br>
              <a:rPr lang="en-US" dirty="0"/>
            </a:br>
            <a:br>
              <a:rPr lang="en-US" dirty="0"/>
            </a:br>
            <a:br>
              <a:rPr lang="en-US" dirty="0"/>
            </a:br>
            <a:r>
              <a:rPr lang="en-US" dirty="0"/>
              <a:t>7[,</a:t>
            </a:r>
            <a:br>
              <a:rPr lang="en-US" dirty="0"/>
            </a:br>
            <a:r>
              <a:rPr lang="en-US" dirty="0"/>
              <a:t>[,’</a:t>
            </a:r>
            <a:br>
              <a:rPr lang="en-US" dirty="0"/>
            </a:br>
            <a:r>
              <a:rPr lang="en-US" dirty="0"/>
              <a:t>‘’]]]</a:t>
            </a:r>
            <a:endParaRPr lang="en-GB" dirty="0"/>
          </a:p>
        </p:txBody>
      </p:sp>
      <p:sp>
        <p:nvSpPr>
          <p:cNvPr id="3" name="Subtitle 2">
            <a:extLst>
              <a:ext uri="{FF2B5EF4-FFF2-40B4-BE49-F238E27FC236}">
                <a16:creationId xmlns:a16="http://schemas.microsoft.com/office/drawing/2014/main" id="{2A5DEBA3-41BF-6C42-6AC8-B9CA6BF82E37}"/>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11054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270761-CC40-4F3F-A916-7E3BC3989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820855C-9FA4-417A-BE67-63C022F81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7E6A49B-1B06-403E-8CC5-ACB38A6BD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957B53-75C9-C26A-9060-FC05868BB5CA}"/>
              </a:ext>
            </a:extLst>
          </p:cNvPr>
          <p:cNvSpPr>
            <a:spLocks noGrp="1"/>
          </p:cNvSpPr>
          <p:nvPr>
            <p:ph type="title"/>
          </p:nvPr>
        </p:nvSpPr>
        <p:spPr>
          <a:xfrm>
            <a:off x="1366160" y="1660121"/>
            <a:ext cx="9623404" cy="3305493"/>
          </a:xfrm>
        </p:spPr>
        <p:txBody>
          <a:bodyPr vert="horz" lIns="91440" tIns="45720" rIns="91440" bIns="45720" rtlCol="0" anchor="b">
            <a:normAutofit/>
          </a:bodyPr>
          <a:lstStyle/>
          <a:p>
            <a:r>
              <a:rPr lang="en-US" sz="8800" kern="1200">
                <a:solidFill>
                  <a:schemeClr val="tx1"/>
                </a:solidFill>
                <a:latin typeface="+mj-lt"/>
                <a:ea typeface="+mj-ea"/>
                <a:cs typeface="+mj-cs"/>
              </a:rPr>
              <a:t>What is Black History Month?</a:t>
            </a:r>
          </a:p>
        </p:txBody>
      </p:sp>
    </p:spTree>
    <p:extLst>
      <p:ext uri="{BB962C8B-B14F-4D97-AF65-F5344CB8AC3E}">
        <p14:creationId xmlns:p14="http://schemas.microsoft.com/office/powerpoint/2010/main" val="3174265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3CDB30C-1F82-41E6-A067-831D6E8918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DDA86DD-F997-4F66-A87C-5B58AB6D19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241B827-437E-40A3-A732-669230D6A5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76B567-D5F7-6A48-1314-3C8467EC2A5F}"/>
              </a:ext>
            </a:extLst>
          </p:cNvPr>
          <p:cNvSpPr>
            <a:spLocks noGrp="1"/>
          </p:cNvSpPr>
          <p:nvPr>
            <p:ph type="title"/>
          </p:nvPr>
        </p:nvSpPr>
        <p:spPr>
          <a:xfrm>
            <a:off x="1523984" y="1054121"/>
            <a:ext cx="9465131" cy="1184111"/>
          </a:xfrm>
        </p:spPr>
        <p:txBody>
          <a:bodyPr>
            <a:normAutofit/>
          </a:bodyPr>
          <a:lstStyle/>
          <a:p>
            <a:endParaRPr lang="en-GB"/>
          </a:p>
        </p:txBody>
      </p:sp>
      <p:sp>
        <p:nvSpPr>
          <p:cNvPr id="3" name="Content Placeholder 2">
            <a:extLst>
              <a:ext uri="{FF2B5EF4-FFF2-40B4-BE49-F238E27FC236}">
                <a16:creationId xmlns:a16="http://schemas.microsoft.com/office/drawing/2014/main" id="{9290714C-7BCA-37DE-B41F-DF6C82A3D474}"/>
              </a:ext>
            </a:extLst>
          </p:cNvPr>
          <p:cNvSpPr>
            <a:spLocks noGrp="1"/>
          </p:cNvSpPr>
          <p:nvPr>
            <p:ph idx="1"/>
          </p:nvPr>
        </p:nvSpPr>
        <p:spPr>
          <a:xfrm>
            <a:off x="1524000" y="2399099"/>
            <a:ext cx="9465564" cy="3400969"/>
          </a:xfrm>
        </p:spPr>
        <p:txBody>
          <a:bodyPr>
            <a:normAutofit/>
          </a:bodyPr>
          <a:lstStyle/>
          <a:p>
            <a:r>
              <a:rPr lang="en-US" sz="2400"/>
              <a:t>Black History Month takes place every year in October across the world. The month presents an opportunity for children to learn more about Black history through lessons, assemblies and other activities across their community. It is also an opportunity for schools to emphasise their dedication to not tolerating racism in any way, shape or form. </a:t>
            </a:r>
            <a:endParaRPr lang="en-GB" sz="2400"/>
          </a:p>
        </p:txBody>
      </p:sp>
    </p:spTree>
    <p:extLst>
      <p:ext uri="{BB962C8B-B14F-4D97-AF65-F5344CB8AC3E}">
        <p14:creationId xmlns:p14="http://schemas.microsoft.com/office/powerpoint/2010/main" val="13045281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0B8A4D61-0902-B32F-5A7C-AE0880037100}"/>
              </a:ext>
            </a:extLst>
          </p:cNvPr>
          <p:cNvPicPr>
            <a:picLocks noChangeAspect="1"/>
          </p:cNvPicPr>
          <p:nvPr/>
        </p:nvPicPr>
        <p:blipFill rotWithShape="1">
          <a:blip r:embed="rId2"/>
          <a:srcRect r="15627"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27716D-9FC5-575F-776D-B9BC8537F2FE}"/>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Why do we have it?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966304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and question mark">
            <a:extLst>
              <a:ext uri="{FF2B5EF4-FFF2-40B4-BE49-F238E27FC236}">
                <a16:creationId xmlns:a16="http://schemas.microsoft.com/office/drawing/2014/main" id="{D8781C32-2A8F-E584-4BA6-1E115AB4EAF7}"/>
              </a:ext>
            </a:extLst>
          </p:cNvPr>
          <p:cNvPicPr>
            <a:picLocks noChangeAspect="1"/>
          </p:cNvPicPr>
          <p:nvPr/>
        </p:nvPicPr>
        <p:blipFill rotWithShape="1">
          <a:blip r:embed="rId2"/>
          <a:srcRect l="5649" r="2325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3BD78C-CE6E-3FBA-6056-D361371098D0}"/>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Why is it important?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041897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270761-CC40-4F3F-A916-7E3BC3989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820855C-9FA4-417A-BE67-63C022F81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7E6A49B-1B06-403E-8CC5-ACB38A6BD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C4FAF2-A7ED-6454-32AF-2A004852CE27}"/>
              </a:ext>
            </a:extLst>
          </p:cNvPr>
          <p:cNvSpPr>
            <a:spLocks noGrp="1"/>
          </p:cNvSpPr>
          <p:nvPr>
            <p:ph type="title"/>
          </p:nvPr>
        </p:nvSpPr>
        <p:spPr>
          <a:xfrm>
            <a:off x="1366160" y="1660121"/>
            <a:ext cx="9623404" cy="3305493"/>
          </a:xfrm>
        </p:spPr>
        <p:txBody>
          <a:bodyPr vert="horz" lIns="91440" tIns="45720" rIns="91440" bIns="45720" rtlCol="0" anchor="b">
            <a:normAutofit/>
          </a:bodyPr>
          <a:lstStyle/>
          <a:p>
            <a:r>
              <a:rPr lang="en-US" sz="7500" kern="1200">
                <a:solidFill>
                  <a:schemeClr val="tx1"/>
                </a:solidFill>
                <a:latin typeface="+mj-lt"/>
                <a:ea typeface="+mj-ea"/>
                <a:cs typeface="+mj-cs"/>
              </a:rPr>
              <a:t>How does Black History Month link to our school values? </a:t>
            </a:r>
          </a:p>
        </p:txBody>
      </p:sp>
    </p:spTree>
    <p:extLst>
      <p:ext uri="{BB962C8B-B14F-4D97-AF65-F5344CB8AC3E}">
        <p14:creationId xmlns:p14="http://schemas.microsoft.com/office/powerpoint/2010/main" val="183845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7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3C47C2-33A2-44B2-BEAB-FEB679075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3324"/>
            <a:ext cx="12192000" cy="6861324"/>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3">
            <a:extLst>
              <a:ext uri="{FF2B5EF4-FFF2-40B4-BE49-F238E27FC236}">
                <a16:creationId xmlns:a16="http://schemas.microsoft.com/office/drawing/2014/main" id="{AD182BA8-54AD-4D9F-8264-B0FA8BB47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246925" y="-479"/>
            <a:ext cx="9468701" cy="6858478"/>
          </a:xfrm>
          <a:custGeom>
            <a:avLst/>
            <a:gdLst>
              <a:gd name="connsiteX0" fmla="*/ 0 w 8078051"/>
              <a:gd name="connsiteY0" fmla="*/ 0 h 5829300"/>
              <a:gd name="connsiteX1" fmla="*/ 4453793 w 8078051"/>
              <a:gd name="connsiteY1" fmla="*/ 0 h 5829300"/>
              <a:gd name="connsiteX2" fmla="*/ 5363426 w 8078051"/>
              <a:gd name="connsiteY2" fmla="*/ 0 h 5829300"/>
              <a:gd name="connsiteX3" fmla="*/ 5368184 w 8078051"/>
              <a:gd name="connsiteY3" fmla="*/ 0 h 5829300"/>
              <a:gd name="connsiteX4" fmla="*/ 8078051 w 8078051"/>
              <a:gd name="connsiteY4" fmla="*/ 5829300 h 5829300"/>
              <a:gd name="connsiteX5" fmla="*/ 1743926 w 8078051"/>
              <a:gd name="connsiteY5" fmla="*/ 5829300 h 5829300"/>
              <a:gd name="connsiteX6" fmla="*/ 1744148 w 8078051"/>
              <a:gd name="connsiteY6" fmla="*/ 5828822 h 5829300"/>
              <a:gd name="connsiteX7" fmla="*/ 0 w 8078051"/>
              <a:gd name="connsiteY7" fmla="*/ 5828822 h 582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78051" h="5829300">
                <a:moveTo>
                  <a:pt x="0" y="0"/>
                </a:moveTo>
                <a:lnTo>
                  <a:pt x="4453793" y="0"/>
                </a:lnTo>
                <a:lnTo>
                  <a:pt x="5363426" y="0"/>
                </a:lnTo>
                <a:lnTo>
                  <a:pt x="5368184" y="0"/>
                </a:lnTo>
                <a:lnTo>
                  <a:pt x="8078051" y="5829300"/>
                </a:lnTo>
                <a:lnTo>
                  <a:pt x="1743926" y="5829300"/>
                </a:lnTo>
                <a:lnTo>
                  <a:pt x="1744148" y="5828822"/>
                </a:lnTo>
                <a:lnTo>
                  <a:pt x="0" y="5828822"/>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16">
            <a:extLst>
              <a:ext uri="{FF2B5EF4-FFF2-40B4-BE49-F238E27FC236}">
                <a16:creationId xmlns:a16="http://schemas.microsoft.com/office/drawing/2014/main" id="{4ED83379-0499-45E1-AB78-6AA230F964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 y="-479"/>
            <a:ext cx="9324977" cy="6858479"/>
          </a:xfrm>
          <a:custGeom>
            <a:avLst/>
            <a:gdLst>
              <a:gd name="connsiteX0" fmla="*/ 1246925 w 9324977"/>
              <a:gd name="connsiteY0" fmla="*/ 0 h 6858479"/>
              <a:gd name="connsiteX1" fmla="*/ 5076797 w 9324977"/>
              <a:gd name="connsiteY1" fmla="*/ 0 h 6858479"/>
              <a:gd name="connsiteX2" fmla="*/ 6143025 w 9324977"/>
              <a:gd name="connsiteY2" fmla="*/ 0 h 6858479"/>
              <a:gd name="connsiteX3" fmla="*/ 6148602 w 9324977"/>
              <a:gd name="connsiteY3" fmla="*/ 0 h 6858479"/>
              <a:gd name="connsiteX4" fmla="*/ 9324977 w 9324977"/>
              <a:gd name="connsiteY4" fmla="*/ 6858478 h 6858479"/>
              <a:gd name="connsiteX5" fmla="*/ 3359025 w 9324977"/>
              <a:gd name="connsiteY5" fmla="*/ 6858478 h 6858479"/>
              <a:gd name="connsiteX6" fmla="*/ 3359025 w 9324977"/>
              <a:gd name="connsiteY6" fmla="*/ 6858479 h 6858479"/>
              <a:gd name="connsiteX7" fmla="*/ 0 w 9324977"/>
              <a:gd name="connsiteY7" fmla="*/ 6858479 h 6858479"/>
              <a:gd name="connsiteX8" fmla="*/ 0 w 9324977"/>
              <a:gd name="connsiteY8" fmla="*/ 479 h 6858479"/>
              <a:gd name="connsiteX9" fmla="*/ 1246925 w 9324977"/>
              <a:gd name="connsiteY9" fmla="*/ 479 h 6858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24977" h="6858479">
                <a:moveTo>
                  <a:pt x="1246925" y="0"/>
                </a:moveTo>
                <a:lnTo>
                  <a:pt x="5076797" y="0"/>
                </a:lnTo>
                <a:lnTo>
                  <a:pt x="6143025" y="0"/>
                </a:lnTo>
                <a:lnTo>
                  <a:pt x="6148602" y="0"/>
                </a:lnTo>
                <a:lnTo>
                  <a:pt x="9324977" y="6858478"/>
                </a:lnTo>
                <a:lnTo>
                  <a:pt x="3359025" y="6858478"/>
                </a:lnTo>
                <a:lnTo>
                  <a:pt x="3359025" y="6858479"/>
                </a:lnTo>
                <a:lnTo>
                  <a:pt x="0" y="6858479"/>
                </a:lnTo>
                <a:lnTo>
                  <a:pt x="0" y="479"/>
                </a:lnTo>
                <a:lnTo>
                  <a:pt x="124692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0D0F17C-B4A5-6CEA-29E3-E5611733F1B0}"/>
              </a:ext>
            </a:extLst>
          </p:cNvPr>
          <p:cNvSpPr>
            <a:spLocks noGrp="1"/>
          </p:cNvSpPr>
          <p:nvPr>
            <p:ph type="title"/>
          </p:nvPr>
        </p:nvSpPr>
        <p:spPr>
          <a:xfrm>
            <a:off x="804672" y="962246"/>
            <a:ext cx="6437700" cy="2611967"/>
          </a:xfrm>
        </p:spPr>
        <p:txBody>
          <a:bodyPr vert="horz" lIns="91440" tIns="45720" rIns="91440" bIns="45720" rtlCol="0" anchor="b">
            <a:normAutofit/>
          </a:bodyPr>
          <a:lstStyle/>
          <a:p>
            <a:r>
              <a:rPr lang="en-US" sz="5400" kern="1200">
                <a:solidFill>
                  <a:schemeClr val="tx1"/>
                </a:solidFill>
                <a:latin typeface="+mj-lt"/>
                <a:ea typeface="+mj-ea"/>
                <a:cs typeface="+mj-cs"/>
              </a:rPr>
              <a:t>What do we already know about black history? </a:t>
            </a:r>
          </a:p>
        </p:txBody>
      </p:sp>
    </p:spTree>
    <p:extLst>
      <p:ext uri="{BB962C8B-B14F-4D97-AF65-F5344CB8AC3E}">
        <p14:creationId xmlns:p14="http://schemas.microsoft.com/office/powerpoint/2010/main" val="411361522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270761-CC40-4F3F-A916-7E3BC3989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820855C-9FA4-417A-BE67-63C022F81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7E6A49B-1B06-403E-8CC5-ACB38A6BD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329D70-84D4-91A3-B836-A7E465F46051}"/>
              </a:ext>
            </a:extLst>
          </p:cNvPr>
          <p:cNvSpPr>
            <a:spLocks noGrp="1"/>
          </p:cNvSpPr>
          <p:nvPr>
            <p:ph type="title"/>
          </p:nvPr>
        </p:nvSpPr>
        <p:spPr>
          <a:xfrm>
            <a:off x="1366160" y="1660121"/>
            <a:ext cx="9623404" cy="3305493"/>
          </a:xfrm>
        </p:spPr>
        <p:txBody>
          <a:bodyPr vert="horz" lIns="91440" tIns="45720" rIns="91440" bIns="45720" rtlCol="0" anchor="b">
            <a:normAutofit/>
          </a:bodyPr>
          <a:lstStyle/>
          <a:p>
            <a:r>
              <a:rPr lang="en-US" sz="7500" kern="1200">
                <a:solidFill>
                  <a:schemeClr val="tx1"/>
                </a:solidFill>
                <a:latin typeface="+mj-lt"/>
                <a:ea typeface="+mj-ea"/>
                <a:cs typeface="+mj-cs"/>
              </a:rPr>
              <a:t>Which important people do we already know about in black history? </a:t>
            </a:r>
          </a:p>
        </p:txBody>
      </p:sp>
    </p:spTree>
    <p:extLst>
      <p:ext uri="{BB962C8B-B14F-4D97-AF65-F5344CB8AC3E}">
        <p14:creationId xmlns:p14="http://schemas.microsoft.com/office/powerpoint/2010/main" val="3911701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28F64C6-FE22-4FC1-A763-DFCC51481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4261224" y="4577975"/>
            <a:ext cx="7539349" cy="1899827"/>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511E4C-63C4-7303-0010-B7BEC9FC5569}"/>
              </a:ext>
            </a:extLst>
          </p:cNvPr>
          <p:cNvSpPr>
            <a:spLocks noGrp="1"/>
          </p:cNvSpPr>
          <p:nvPr>
            <p:ph type="title"/>
          </p:nvPr>
        </p:nvSpPr>
        <p:spPr>
          <a:xfrm>
            <a:off x="4603468" y="4741948"/>
            <a:ext cx="6829520" cy="862031"/>
          </a:xfrm>
        </p:spPr>
        <p:txBody>
          <a:bodyPr vert="horz" lIns="91440" tIns="45720" rIns="91440" bIns="45720" rtlCol="0" anchor="b">
            <a:normAutofit/>
          </a:bodyPr>
          <a:lstStyle/>
          <a:p>
            <a:endParaRPr lang="en-US" sz="4000" kern="1200" dirty="0">
              <a:solidFill>
                <a:srgbClr val="FFFFFF"/>
              </a:solidFill>
              <a:latin typeface="+mj-lt"/>
              <a:ea typeface="+mj-ea"/>
              <a:cs typeface="+mj-cs"/>
            </a:endParaRPr>
          </a:p>
        </p:txBody>
      </p:sp>
      <p:pic>
        <p:nvPicPr>
          <p:cNvPr id="4" name="Content Placeholder 3">
            <a:extLst>
              <a:ext uri="{FF2B5EF4-FFF2-40B4-BE49-F238E27FC236}">
                <a16:creationId xmlns:a16="http://schemas.microsoft.com/office/drawing/2014/main" id="{98CBC147-7F8D-8831-5416-EDA00BA630BE}"/>
              </a:ext>
            </a:extLst>
          </p:cNvPr>
          <p:cNvPicPr>
            <a:picLocks noGrp="1" noChangeAspect="1"/>
          </p:cNvPicPr>
          <p:nvPr>
            <p:ph idx="1"/>
          </p:nvPr>
        </p:nvPicPr>
        <p:blipFill rotWithShape="1">
          <a:blip r:embed="rId2"/>
          <a:srcRect l="14059"/>
          <a:stretch/>
        </p:blipFill>
        <p:spPr>
          <a:xfrm>
            <a:off x="317636" y="321734"/>
            <a:ext cx="3797570" cy="2010551"/>
          </a:xfrm>
          <a:prstGeom prst="rect">
            <a:avLst/>
          </a:prstGeom>
        </p:spPr>
      </p:pic>
      <p:pic>
        <p:nvPicPr>
          <p:cNvPr id="7" name="Picture 6">
            <a:extLst>
              <a:ext uri="{FF2B5EF4-FFF2-40B4-BE49-F238E27FC236}">
                <a16:creationId xmlns:a16="http://schemas.microsoft.com/office/drawing/2014/main" id="{7F35CBCA-7AD7-E413-8167-5E8D061963EA}"/>
              </a:ext>
            </a:extLst>
          </p:cNvPr>
          <p:cNvPicPr>
            <a:picLocks noChangeAspect="1"/>
          </p:cNvPicPr>
          <p:nvPr/>
        </p:nvPicPr>
        <p:blipFill rotWithShape="1">
          <a:blip r:embed="rId3"/>
          <a:srcRect t="4919" r="-3" b="5666"/>
          <a:stretch/>
        </p:blipFill>
        <p:spPr>
          <a:xfrm>
            <a:off x="4202549" y="321732"/>
            <a:ext cx="3793472" cy="4111323"/>
          </a:xfrm>
          <a:prstGeom prst="rect">
            <a:avLst/>
          </a:prstGeom>
        </p:spPr>
      </p:pic>
      <p:pic>
        <p:nvPicPr>
          <p:cNvPr id="6" name="Picture 5">
            <a:extLst>
              <a:ext uri="{FF2B5EF4-FFF2-40B4-BE49-F238E27FC236}">
                <a16:creationId xmlns:a16="http://schemas.microsoft.com/office/drawing/2014/main" id="{31DB88FC-86D5-CF2B-1549-61C426492F90}"/>
              </a:ext>
            </a:extLst>
          </p:cNvPr>
          <p:cNvPicPr>
            <a:picLocks noChangeAspect="1"/>
          </p:cNvPicPr>
          <p:nvPr/>
        </p:nvPicPr>
        <p:blipFill rotWithShape="1">
          <a:blip r:embed="rId4"/>
          <a:srcRect b="5469"/>
          <a:stretch/>
        </p:blipFill>
        <p:spPr>
          <a:xfrm>
            <a:off x="8086176" y="321733"/>
            <a:ext cx="3797984" cy="2010552"/>
          </a:xfrm>
          <a:prstGeom prst="rect">
            <a:avLst/>
          </a:prstGeom>
        </p:spPr>
      </p:pic>
      <p:pic>
        <p:nvPicPr>
          <p:cNvPr id="9" name="Picture 8">
            <a:extLst>
              <a:ext uri="{FF2B5EF4-FFF2-40B4-BE49-F238E27FC236}">
                <a16:creationId xmlns:a16="http://schemas.microsoft.com/office/drawing/2014/main" id="{A38394C5-D977-1FE6-CC17-289E9CBACE12}"/>
              </a:ext>
            </a:extLst>
          </p:cNvPr>
          <p:cNvPicPr>
            <a:picLocks noChangeAspect="1"/>
          </p:cNvPicPr>
          <p:nvPr/>
        </p:nvPicPr>
        <p:blipFill rotWithShape="1">
          <a:blip r:embed="rId5"/>
          <a:srcRect t="19466" r="1" b="27467"/>
          <a:stretch/>
        </p:blipFill>
        <p:spPr>
          <a:xfrm>
            <a:off x="317634" y="2422097"/>
            <a:ext cx="3794760" cy="2013804"/>
          </a:xfrm>
          <a:prstGeom prst="rect">
            <a:avLst/>
          </a:prstGeom>
        </p:spPr>
      </p:pic>
      <p:pic>
        <p:nvPicPr>
          <p:cNvPr id="5" name="Picture 4">
            <a:extLst>
              <a:ext uri="{FF2B5EF4-FFF2-40B4-BE49-F238E27FC236}">
                <a16:creationId xmlns:a16="http://schemas.microsoft.com/office/drawing/2014/main" id="{A406C7D3-1F6B-252A-8ADA-246F2DCEC076}"/>
              </a:ext>
            </a:extLst>
          </p:cNvPr>
          <p:cNvPicPr>
            <a:picLocks noChangeAspect="1"/>
          </p:cNvPicPr>
          <p:nvPr/>
        </p:nvPicPr>
        <p:blipFill rotWithShape="1">
          <a:blip r:embed="rId6"/>
          <a:srcRect t="20859" r="3" b="26458"/>
          <a:stretch/>
        </p:blipFill>
        <p:spPr>
          <a:xfrm>
            <a:off x="8082952" y="2431705"/>
            <a:ext cx="3797983" cy="2000947"/>
          </a:xfrm>
          <a:prstGeom prst="rect">
            <a:avLst/>
          </a:prstGeom>
        </p:spPr>
      </p:pic>
      <p:pic>
        <p:nvPicPr>
          <p:cNvPr id="8" name="Picture 7">
            <a:extLst>
              <a:ext uri="{FF2B5EF4-FFF2-40B4-BE49-F238E27FC236}">
                <a16:creationId xmlns:a16="http://schemas.microsoft.com/office/drawing/2014/main" id="{CEB536ED-76D9-4FA8-0163-6218B1F43C3D}"/>
              </a:ext>
            </a:extLst>
          </p:cNvPr>
          <p:cNvPicPr>
            <a:picLocks noChangeAspect="1"/>
          </p:cNvPicPr>
          <p:nvPr/>
        </p:nvPicPr>
        <p:blipFill rotWithShape="1">
          <a:blip r:embed="rId7"/>
          <a:srcRect t="36911" r="1" b="21040"/>
          <a:stretch/>
        </p:blipFill>
        <p:spPr>
          <a:xfrm>
            <a:off x="317634" y="4525716"/>
            <a:ext cx="3794760" cy="2010551"/>
          </a:xfrm>
          <a:prstGeom prst="rect">
            <a:avLst/>
          </a:prstGeom>
        </p:spPr>
      </p:pic>
      <p:cxnSp>
        <p:nvCxnSpPr>
          <p:cNvPr id="16" name="Straight Connector 15">
            <a:extLst>
              <a:ext uri="{FF2B5EF4-FFF2-40B4-BE49-F238E27FC236}">
                <a16:creationId xmlns:a16="http://schemas.microsoft.com/office/drawing/2014/main" id="{5C34627B-48E6-4F4D-B843-97717A86B4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19934" y="5694097"/>
            <a:ext cx="5486400" cy="0"/>
          </a:xfrm>
          <a:prstGeom prst="line">
            <a:avLst/>
          </a:prstGeom>
          <a:ln w="1587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21302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270761-CC40-4F3F-A916-7E3BC3989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820855C-9FA4-417A-BE67-63C022F819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7E6A49B-1B06-403E-8CC5-ACB38A6BDE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2435" y="891540"/>
            <a:ext cx="10989565" cy="50711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5313F0-53A4-AE0E-F4AB-2F1B37A064D6}"/>
              </a:ext>
            </a:extLst>
          </p:cNvPr>
          <p:cNvSpPr>
            <a:spLocks noGrp="1"/>
          </p:cNvSpPr>
          <p:nvPr>
            <p:ph type="title"/>
          </p:nvPr>
        </p:nvSpPr>
        <p:spPr>
          <a:xfrm>
            <a:off x="1366160" y="1660121"/>
            <a:ext cx="9623404" cy="3305493"/>
          </a:xfrm>
        </p:spPr>
        <p:txBody>
          <a:bodyPr vert="horz" lIns="91440" tIns="45720" rIns="91440" bIns="45720" rtlCol="0" anchor="b">
            <a:normAutofit/>
          </a:bodyPr>
          <a:lstStyle/>
          <a:p>
            <a:r>
              <a:rPr lang="en-US" sz="6800" kern="1200">
                <a:solidFill>
                  <a:schemeClr val="tx1"/>
                </a:solidFill>
                <a:latin typeface="+mj-lt"/>
                <a:ea typeface="+mj-ea"/>
                <a:cs typeface="+mj-cs"/>
              </a:rPr>
              <a:t>Do you know any black people who are important in British history? </a:t>
            </a:r>
          </a:p>
        </p:txBody>
      </p:sp>
    </p:spTree>
    <p:extLst>
      <p:ext uri="{BB962C8B-B14F-4D97-AF65-F5344CB8AC3E}">
        <p14:creationId xmlns:p14="http://schemas.microsoft.com/office/powerpoint/2010/main" val="3441775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6D6893A-201D-C1A7-CA21-E37E213155F9}"/>
              </a:ext>
            </a:extLst>
          </p:cNvPr>
          <p:cNvSpPr>
            <a:spLocks noGrp="1"/>
          </p:cNvSpPr>
          <p:nvPr>
            <p:ph type="title"/>
          </p:nvPr>
        </p:nvSpPr>
        <p:spPr>
          <a:xfrm>
            <a:off x="804672" y="640080"/>
            <a:ext cx="3282696" cy="5257800"/>
          </a:xfrm>
        </p:spPr>
        <p:txBody>
          <a:bodyPr>
            <a:normAutofit/>
          </a:bodyPr>
          <a:lstStyle/>
          <a:p>
            <a:r>
              <a:rPr lang="en-US">
                <a:solidFill>
                  <a:schemeClr val="bg1"/>
                </a:solidFill>
              </a:rPr>
              <a:t>Is there anybody you would like to learn about in our assemblies this month? </a:t>
            </a:r>
            <a:endParaRPr lang="en-GB">
              <a:solidFill>
                <a:schemeClr val="bg1"/>
              </a:solidFill>
            </a:endParaRPr>
          </a:p>
        </p:txBody>
      </p:sp>
      <p:sp>
        <p:nvSpPr>
          <p:cNvPr id="3" name="Content Placeholder 2">
            <a:extLst>
              <a:ext uri="{FF2B5EF4-FFF2-40B4-BE49-F238E27FC236}">
                <a16:creationId xmlns:a16="http://schemas.microsoft.com/office/drawing/2014/main" id="{22ACF132-7ED1-D49B-1AB4-320291995CE4}"/>
              </a:ext>
            </a:extLst>
          </p:cNvPr>
          <p:cNvSpPr>
            <a:spLocks noGrp="1"/>
          </p:cNvSpPr>
          <p:nvPr>
            <p:ph idx="1"/>
          </p:nvPr>
        </p:nvSpPr>
        <p:spPr>
          <a:xfrm>
            <a:off x="5358384" y="640081"/>
            <a:ext cx="6024654" cy="5257800"/>
          </a:xfrm>
        </p:spPr>
        <p:txBody>
          <a:bodyPr anchor="ctr">
            <a:normAutofit/>
          </a:bodyPr>
          <a:lstStyle/>
          <a:p>
            <a:endParaRPr lang="en-GB" sz="2400"/>
          </a:p>
        </p:txBody>
      </p:sp>
    </p:spTree>
    <p:extLst>
      <p:ext uri="{BB962C8B-B14F-4D97-AF65-F5344CB8AC3E}">
        <p14:creationId xmlns:p14="http://schemas.microsoft.com/office/powerpoint/2010/main" val="21461553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168</Words>
  <Application>Microsoft Office PowerPoint</Application>
  <PresentationFormat>Widescreen</PresentationFormat>
  <Paragraphs>10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     #]7,][] [7=,-] [ [7] [7[7,]   7[, [,’ ‘’]]]</vt:lpstr>
      <vt:lpstr>What is Black History Month?</vt:lpstr>
      <vt:lpstr>PowerPoint Presentation</vt:lpstr>
      <vt:lpstr>Why do we have it? </vt:lpstr>
      <vt:lpstr>Why is it important? </vt:lpstr>
      <vt:lpstr>How does Black History Month link to our school values? </vt:lpstr>
      <vt:lpstr>What do we already know about black history? </vt:lpstr>
      <vt:lpstr>Which important people do we already know about in black history? </vt:lpstr>
      <vt:lpstr>PowerPoint Presentation</vt:lpstr>
      <vt:lpstr>Do you know any black people who are important in British history? </vt:lpstr>
      <vt:lpstr>Is there anybody you would like to learn about in our assemblies this month?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Easingwold Headteacher</dc:creator>
  <cp:lastModifiedBy>Easingwold Headteacher</cp:lastModifiedBy>
  <cp:revision>3</cp:revision>
  <dcterms:created xsi:type="dcterms:W3CDTF">2022-10-03T08:35:08Z</dcterms:created>
  <dcterms:modified xsi:type="dcterms:W3CDTF">2022-10-03T14:47:15Z</dcterms:modified>
</cp:coreProperties>
</file>