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B9E3D-ACF4-075F-897F-AD5FE58D1C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1D2AEE-4631-BDF7-3C7D-0CC19954E3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662373-B800-0745-D9CF-5596EC0E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DFDC7-ACB2-1A34-4A75-651B1041F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67B77-2196-DEFC-C178-EB948D877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245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C5619-AC3E-4B14-BC5D-A135A99C0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947E4-7255-50A3-E555-88B7CA1C6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72617-0CF6-922D-11CB-20B981F4F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067F7-3C75-028A-2994-F255AEB5F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703A9-50B9-4F18-5DA3-EFFA36A22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296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1C986-D61E-8847-CEB3-0C1480D98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73B29-485B-8CF9-D723-08F7C059E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4000F-F3BC-63B0-0188-3BA672451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459D9-0950-F4E9-420F-EF6E4197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8B3D7-7FB9-4592-E657-3164C7A43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428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E6AB5-C88C-168C-C2E7-C6E61A8B8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91B09-B72A-B534-4B2B-5C54A6398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BA5CC-75B7-2667-6A91-D7EB161C8A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22DB4A-1F49-12D5-7D61-8E06CF9F9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78C46C-60AD-5419-EC10-35C969645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4866A2-F726-535A-0701-498861705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20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BB0B5-D6F5-6C27-3E2D-211973ED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7EC6B-B25B-8082-E127-3688932BE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74BC34-2109-7FED-02E1-6182795815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BCDAD5-6E01-72F9-EA97-D1B927FD47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767F9A-8F9B-2EFC-2BA8-04113B761F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4205AF-4B2F-23DB-29ED-DF2418B03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773BB1-50D2-E509-A39E-A52422B5D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13E06A-9427-D0B6-6A48-C1B18F568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266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D6391-424C-FB22-D233-65C62C668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6C974-EE6C-54ED-1EAA-BF5CD1A9C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5CDBC8-3ECC-3CF6-F6B4-7C140B9E0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6C9DFC-039B-C8F7-393A-62606C04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52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547E33-91AD-367B-314A-B28B59917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431BC7-C6FD-8C38-1159-1A2470D18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6F407E-49C5-B32C-0982-56BEE9210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62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28B30-05D8-211B-9B9E-5B1F322B6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B7B9C-F5C4-3549-7CF5-7904A35AE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F6277-CBC1-8021-3B70-1420C448E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3829B-0FD8-9C40-C2C3-B6A84B9BA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5C6184-68C6-110A-223D-2FDABC1E2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04FC10-2D89-0366-1498-8C012BC4B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67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1723-52CB-BC95-4BE6-53D17DEBF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E32EA2-B4E9-0A94-9431-1063C2D8D1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3B8AE-1E00-24D2-057A-66938641D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0F50B-31BE-3E47-6CA8-8007CC480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65DF69-B0BE-FBFA-338D-5B9D99D48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5BE312-6534-A2C9-8F54-AEBD3EF1F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0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7DADC-EA22-4E21-42E7-EA106E87B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C4039E-1E6B-034B-F068-EB517419E5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7C8F8-A3A5-F39C-C025-2104E6BB1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17AE4-FCD7-2D89-FDE2-33CCEDAD8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A0145-BBA4-EFA2-89A7-5219D78D6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900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6DEEE1-7FCC-E120-2990-96F23B63C2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5036A-6643-D1F7-1570-5DF0734AD4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5FA55-EAF6-A183-4FB1-4CA1A8D62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53C25-CCC0-1226-B2FA-00C05D27F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B3C06-1142-29C0-2C19-2560020FF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447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4C75BB-4206-33E7-BF5C-27A348014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951E7-50AF-D29E-3433-67FDF7D8E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67275B-25AD-A51B-BC86-9B0BD1CACA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9C089-D282-40C3-B1DE-00389F7EA4A9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EBFE3-7DC7-BD22-31EB-099CE74602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16FDE-3AB3-48CE-28EF-C189216157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E76E9-5FDA-4014-B61B-6B827D198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019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001C8B-7C23-2C7E-5104-A704B8A13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C19A3-46E2-DDBE-3DC2-F980DD5F9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24873"/>
            <a:ext cx="10515600" cy="372225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8000" dirty="0">
              <a:solidFill>
                <a:schemeClr val="accent5">
                  <a:lumMod val="75000"/>
                </a:schemeClr>
              </a:solidFill>
              <a:latin typeface="Congenial SemiBold" panose="02000503040000020004" pitchFamily="2" charset="0"/>
            </a:endParaRPr>
          </a:p>
          <a:p>
            <a:pPr marL="0" indent="0" algn="ctr">
              <a:buNone/>
            </a:pPr>
            <a:r>
              <a:rPr lang="en-US" sz="8000" dirty="0">
                <a:solidFill>
                  <a:schemeClr val="accent5">
                    <a:lumMod val="75000"/>
                  </a:schemeClr>
                </a:solidFill>
                <a:latin typeface="Congenial SemiBold" panose="02000503040000020004" pitchFamily="2" charset="0"/>
              </a:rPr>
              <a:t>What are values? </a:t>
            </a:r>
            <a:endParaRPr lang="en-GB" sz="8000" dirty="0">
              <a:solidFill>
                <a:schemeClr val="accent5">
                  <a:lumMod val="75000"/>
                </a:schemeClr>
              </a:solidFill>
              <a:latin typeface="Congenial SemiBold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339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5A03359-CF7C-48FE-38A3-158F532C6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530E2-E684-7185-E108-63D1311F5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9987"/>
            <a:ext cx="10515600" cy="167802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6B1CAA-1435-D495-C8FB-2FB0A3F0C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878" y="1001314"/>
            <a:ext cx="11193226" cy="213988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867957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43A905-1A06-BDE5-22A7-85BB1C3AE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0A08EE-A722-E474-4AE5-EB3846CE0E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C3BDFB-9457-1B34-CBE8-E1AA7EB511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674AF63F-001A-6416-5AFB-1EDB6EBE2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09" y="1431635"/>
            <a:ext cx="11314546" cy="39716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0" b="1" i="0" u="none" strike="noStrike" cap="none" normalizeH="0" baseline="0" dirty="0">
                <a:ln>
                  <a:noFill/>
                </a:ln>
                <a:solidFill>
                  <a:srgbClr val="4475A1"/>
                </a:solidFill>
                <a:effectLst/>
                <a:latin typeface="Congenial SemiBold" panose="02000503040000020004" pitchFamily="2" charset="0"/>
              </a:rPr>
              <a:t>Resilience-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rgbClr val="4475A1"/>
                </a:solidFill>
                <a:effectLst/>
                <a:latin typeface="Congenial SemiBold" panose="02000503040000020004" pitchFamily="2" charset="0"/>
              </a:rPr>
              <a:t>We work hard and never give up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4475A1"/>
              </a:solidFill>
              <a:effectLst/>
              <a:latin typeface="Congenial SemiBold" panose="02000503040000020004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rgbClr val="5B9BD5"/>
              </a:solidFill>
              <a:effectLst/>
              <a:latin typeface="Congenial SemiBold" panose="02000503040000020004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509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02AF56-3D09-A44A-0142-AB8834F38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679307-B23E-9B83-238E-8E2C2A142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71937-CEEE-CE2B-7A47-D30CA4BEED2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US" sz="8000" dirty="0">
                <a:solidFill>
                  <a:schemeClr val="accent5">
                    <a:lumMod val="75000"/>
                  </a:schemeClr>
                </a:solidFill>
                <a:latin typeface="Congenial SemiBold" panose="02000503040000020004" pitchFamily="2" charset="0"/>
              </a:rPr>
              <a:t>Respect- </a:t>
            </a:r>
          </a:p>
          <a:p>
            <a:pPr marL="0" indent="0">
              <a:buNone/>
            </a:pPr>
            <a:r>
              <a:rPr lang="en-US" sz="8000" dirty="0">
                <a:solidFill>
                  <a:schemeClr val="accent5">
                    <a:lumMod val="75000"/>
                  </a:schemeClr>
                </a:solidFill>
                <a:latin typeface="Congenial SemiBold" panose="02000503040000020004" pitchFamily="2" charset="0"/>
              </a:rPr>
              <a:t>We are kind, honest and polite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534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A76BF8-B05B-25E2-E0E9-A437E7A11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F71CBD-FB63-DE8A-154F-8AE9CFBD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A5289-D56B-8608-85C0-842C48CDD93A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000" b="1" dirty="0">
                <a:solidFill>
                  <a:schemeClr val="accent5">
                    <a:lumMod val="75000"/>
                  </a:schemeClr>
                </a:solidFill>
                <a:latin typeface="Congenial SemiBold" panose="02000503040000020004" pitchFamily="2" charset="0"/>
              </a:rPr>
              <a:t>Responsibility- </a:t>
            </a:r>
          </a:p>
          <a:p>
            <a:pPr marL="0" indent="0">
              <a:buNone/>
            </a:pPr>
            <a:r>
              <a:rPr lang="en-US" sz="8000" b="1" dirty="0">
                <a:solidFill>
                  <a:schemeClr val="accent5">
                    <a:lumMod val="75000"/>
                  </a:schemeClr>
                </a:solidFill>
                <a:latin typeface="Congenial SemiBold" panose="02000503040000020004" pitchFamily="2" charset="0"/>
              </a:rPr>
              <a:t>We keep ourselves and others safe </a:t>
            </a:r>
            <a:endParaRPr lang="en-GB" sz="8000" b="1" dirty="0">
              <a:solidFill>
                <a:schemeClr val="accent5">
                  <a:lumMod val="75000"/>
                </a:schemeClr>
              </a:solidFill>
              <a:latin typeface="Congenial SemiBold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465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Congenial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Easingwold Headteacher</dc:creator>
  <cp:lastModifiedBy>Easingwold Headteacher</cp:lastModifiedBy>
  <cp:revision>2</cp:revision>
  <dcterms:created xsi:type="dcterms:W3CDTF">2022-09-06T07:23:27Z</dcterms:created>
  <dcterms:modified xsi:type="dcterms:W3CDTF">2022-09-08T09:41:32Z</dcterms:modified>
</cp:coreProperties>
</file>