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20CAA-6D4D-F0B5-05F7-807300E7AA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6A885A-6D94-68BC-29BD-A0EF5F889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781B15-19E1-9C4E-0628-6363EE002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6D16E-A4DC-40EC-9E0B-87B5FB66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F182E-4221-3DA3-1EDF-8B63D8AD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47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4E678-5F4E-BEEF-65FC-836B165EB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02617-4E4C-B26E-68DB-97719D6DAF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2A1B7-5937-23E4-AAB2-6E58D5731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2607F-81F0-DC8C-67D1-4C04B92C5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1123D4-A38B-BE81-EE59-175EDD091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5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70217-ACA3-4D33-A219-80F1F78A9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A2314E-BF5F-5130-E681-B2E4D9925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18FE6-FFFD-BDBA-C042-C9C1144B7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3AE1D-8C3F-7B21-824D-9F384C865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23308-7E36-4B81-2FCF-E3B66A8A9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33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87137-7BA7-A565-798C-E19D7C77E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109F-158B-F524-9591-EF85EEA4EC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95EC2-30C0-F650-99E4-F97F4D493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9261C-D36A-8ABC-0388-37620F68C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24AC3C-3866-AC15-836A-3FB6713BF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9DF337-4A20-5E17-476C-8093AF4A9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52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0C8A4-86A5-348A-73A3-F56FCC3E5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B45D7-5481-A12A-DD50-2C29587D7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146AD-6C3D-ED7E-E9AF-A76E728FA4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641620-54A2-F8BF-9342-DC707BD705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D987B2-9C0D-6356-B031-8D5DB4450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A1DC90-F6A0-54AE-58DF-AC133981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42E3A3-02C0-6382-61E4-369D02FEC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4FDA0D-346A-C9B0-A088-53181F827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07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D16E4-3B47-61EF-3ADC-6178F2B7B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C08A66-95CD-18C1-CA83-08DC0054A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97E006-C3CD-9854-8B5A-2DC3A27FC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68E62-E614-9FFD-76F4-5C24FF7F9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86C9A9-0413-37D0-C6E4-2A6CCDD5F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563ED2-6F53-8781-5E95-8D74C5CA9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62EE6-EC6E-8EB7-D383-436ACA1BC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691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2A9E5-9FCF-EDB0-9BF3-B02BE9E88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F1118-00F7-D7BE-E74B-C0F51A658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E4583-D53C-3B22-1279-B65A85713E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4F351B-518A-8399-49F9-23977BB48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9D9E49-E2B6-C79F-0EFB-9E0C44AAC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1FBB16-CC79-D532-3F97-B8C122EE3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2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28168-763F-18BC-9FAA-482D2EFAE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FB8BCE-0881-3570-07DD-DEB23CE9A1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BD6197-7FD1-CC7B-878D-9BD71C2F63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CA700-D1EC-5D15-69BF-E46697BD1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98D5A-7A6B-7461-1BB7-638E90DD7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520C16-0311-0A41-CC1A-AB0EC7205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607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D63FC-C76A-538E-B8CD-59B4D3892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F9DF09-29F3-6129-24C0-DF58F35F1E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FE86-1FA0-B4B4-7C09-9B50AE2E6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E761A-A681-A2F3-00D7-E48D76E3B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BB067-0F91-788B-8564-3F5F7B31D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15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C51A57-3A3E-120D-9AA7-9F8303E301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1CE7B1-C24B-FFE4-873D-7F245F596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F3A1E-E06D-4220-A1CC-850CD7A0E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0D9051-E2F4-4426-FA3E-BABBEC552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F0BC2C-66A9-6C48-7A67-20AE7222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21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12D9FA-A408-F1B3-4F8F-A1CB26716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D41FF4-80DA-E02E-D346-AB73B2288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17785E-0ADB-5316-DC12-BD78BC18F8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868F7-3B01-45B6-85EB-A912BB5327E5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D8FCF-EB4D-E24B-84A8-E433280F11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E7CEDD-BCE6-BF93-1EEE-64B309026D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F928-3C32-4403-85FF-B644FBC71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01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71CCC-F216-26F7-6BCF-96DC3AEC0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7325" y="333375"/>
            <a:ext cx="9144000" cy="1062038"/>
          </a:xfrm>
        </p:spPr>
        <p:txBody>
          <a:bodyPr/>
          <a:lstStyle/>
          <a:p>
            <a:r>
              <a:rPr lang="en-US" b="1" dirty="0"/>
              <a:t>Diwali</a:t>
            </a: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C230F8-9869-DED7-4AC0-428AA3C13B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83613C-1D07-2C5D-2C5D-232A9769BC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12" y="1504950"/>
            <a:ext cx="6048375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861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68EF1-81AC-A9DD-31D3-2FD6A488E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Which Jewish celebration did we learn about last half term? 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8F5B4-B22D-5207-FAB6-1C44B2107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8825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b="1" dirty="0"/>
              <a:t>Why is it important to learn about many festivals and religions? </a:t>
            </a:r>
          </a:p>
          <a:p>
            <a:pPr marL="0" indent="0" algn="ctr">
              <a:buNone/>
            </a:pPr>
            <a:endParaRPr lang="en-US" sz="4400" b="1" dirty="0"/>
          </a:p>
          <a:p>
            <a:pPr marL="0" indent="0" algn="ctr">
              <a:buNone/>
            </a:pPr>
            <a:r>
              <a:rPr lang="en-US" sz="4400" b="1" dirty="0"/>
              <a:t>Which of our school values does this link to? </a:t>
            </a:r>
          </a:p>
          <a:p>
            <a:pPr marL="0" indent="0" algn="ctr">
              <a:buNone/>
            </a:pPr>
            <a:endParaRPr lang="en-US" sz="4400" b="1" dirty="0"/>
          </a:p>
          <a:p>
            <a:pPr marL="0" indent="0" algn="ctr">
              <a:buNone/>
            </a:pPr>
            <a:r>
              <a:rPr lang="en-US" sz="4400" b="1" dirty="0"/>
              <a:t>How will it help you to prepare for life in modern Britain? 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110891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81A4A4-856B-4801-6E88-B62B5A300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85" y="0"/>
            <a:ext cx="12064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79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7451B-0A09-A424-BD18-17AADCC3C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Hindus have been celebrating a special festival over the half term.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077AD2-272E-EF85-5528-D35EBD854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2250" y="2458244"/>
            <a:ext cx="66675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14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F14E0-79C6-1584-D71F-507D60CE1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They have been celebrating Diwali.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191B768-B097-DBDF-46F2-A7BF6E4C2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3299" y="1846263"/>
            <a:ext cx="5438775" cy="407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69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4DB94-395A-8919-3CA9-D0A284630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Diwali is also known as the festival of light.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8775119-D09D-C469-1194-16CDA8489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8500" y="1853406"/>
            <a:ext cx="5715000" cy="42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353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6DD02-ACB6-5459-39D1-5818B6C91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It lasts for 5 days and is the start of the Hindu new year.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F1A163D-EDFA-B859-D7D3-ACCF0E66A7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0111" y="1862138"/>
            <a:ext cx="492903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43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A79E3-C714-C89B-54E4-77C63DEA7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The word Diwali means row of lights. 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3D95B4D-4AEF-F7B1-925D-A4AAB0CCC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19177" y="1690688"/>
            <a:ext cx="401039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92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32D07-B8D4-7D97-A7FA-52D275E5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During Diwali, people decorate their homes with lights and oil lamps called divas.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6D2253-89EC-7002-CB15-18623CE0B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75" y="1848644"/>
            <a:ext cx="4353642" cy="46442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A44FE3-4E97-CBD8-E590-15208A3566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25" y="1848644"/>
            <a:ext cx="598170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661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3E917-CC62-118D-8B19-EEEBADF79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Diwali </a:t>
            </a:r>
            <a:r>
              <a:rPr lang="en-US" b="1" u="sng" dirty="0" err="1"/>
              <a:t>honours</a:t>
            </a:r>
            <a:r>
              <a:rPr lang="en-US" b="1" dirty="0"/>
              <a:t> the Hindu Goddess Lakshmi and lights are lit to guide her into peoples’ homes to bring them </a:t>
            </a:r>
            <a:r>
              <a:rPr lang="en-US" b="1" u="sng" dirty="0"/>
              <a:t>prosperity</a:t>
            </a:r>
            <a:r>
              <a:rPr lang="en-US" b="1" dirty="0"/>
              <a:t> for the new year. 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5C536BF-BBDF-8277-5C2F-312DEF4CB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7700" y="2124075"/>
            <a:ext cx="32766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91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97788-4EF8-B91C-E800-02BF6C04B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During Diwali, people spend time with friends and family, exchange gifts, eat sweet food and set off lots of fireworks. It is a time to come together. 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0A3FA8-46C5-5AA0-3559-B40D9778A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629" y="2381250"/>
            <a:ext cx="3680871" cy="24539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C3AF29-FB98-92FE-19DA-302BCE1D6B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7317" y="2381250"/>
            <a:ext cx="2869136" cy="38255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20271D-D274-A2F0-8D73-7D3E4624F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375" y="2381250"/>
            <a:ext cx="4326996" cy="305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697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5A6F0-D858-8E20-41EA-259A418F7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People celebrating Diwali, make rangoli patterns out of </a:t>
            </a:r>
            <a:r>
              <a:rPr lang="en-US" b="1" dirty="0" err="1"/>
              <a:t>colourful</a:t>
            </a:r>
            <a:r>
              <a:rPr lang="en-US" b="1" dirty="0"/>
              <a:t> powders and flowers to welcome the Gods and bring good luck. 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62F4270-2E75-7CF2-116A-E8383B3AB1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1254" y="2216150"/>
            <a:ext cx="578949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19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2821C-8C5D-09E7-A80F-2AB3F271C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683" y="266219"/>
            <a:ext cx="10515600" cy="4351338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Diwali Prayer: </a:t>
            </a:r>
            <a:br>
              <a:rPr lang="en-US" b="1" dirty="0"/>
            </a:br>
            <a:br>
              <a:rPr lang="en-US" b="1" dirty="0"/>
            </a:br>
            <a:r>
              <a:rPr lang="en-US" b="1" dirty="0"/>
              <a:t>May the light dispel the darkness, </a:t>
            </a:r>
            <a:br>
              <a:rPr lang="en-US" b="1" dirty="0"/>
            </a:br>
            <a:r>
              <a:rPr lang="en-US" b="1" dirty="0"/>
              <a:t>Enlighten your soul, </a:t>
            </a:r>
            <a:br>
              <a:rPr lang="en-US" b="1" dirty="0"/>
            </a:br>
            <a:r>
              <a:rPr lang="en-US" b="1" dirty="0"/>
              <a:t>Illuminate your path and bless you in every way, every day.</a:t>
            </a:r>
            <a:br>
              <a:rPr lang="en-US" b="1" dirty="0"/>
            </a:br>
            <a:r>
              <a:rPr lang="en-US" b="1" dirty="0"/>
              <a:t> </a:t>
            </a:r>
            <a:br>
              <a:rPr lang="en-US" b="1" dirty="0"/>
            </a:br>
            <a:r>
              <a:rPr lang="en-US" b="1" dirty="0"/>
              <a:t>Happy Diwali. </a:t>
            </a:r>
            <a:endParaRPr lang="en-GB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8DACC1-DB4B-78A8-7E7B-7F06F5554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6151" y="3760997"/>
            <a:ext cx="4247900" cy="283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1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</Words>
  <Application>Microsoft Office PowerPoint</Application>
  <PresentationFormat>Widescreen</PresentationFormat>
  <Paragraphs>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Diwali</vt:lpstr>
      <vt:lpstr>Which Jewish celebration did we learn about last half term? </vt:lpstr>
      <vt:lpstr>PowerPoint Presentation</vt:lpstr>
      <vt:lpstr>Hindus have been celebrating a special festival over the half term.</vt:lpstr>
      <vt:lpstr>They have been celebrating Diwali.</vt:lpstr>
      <vt:lpstr>Diwali is also known as the festival of light.</vt:lpstr>
      <vt:lpstr>It lasts for 5 days and is the start of the Hindu new year.</vt:lpstr>
      <vt:lpstr>The word Diwali means row of lights. </vt:lpstr>
      <vt:lpstr>During Diwali, people decorate their homes with lights and oil lamps called divas.</vt:lpstr>
      <vt:lpstr>Diwali honours the Hindu Goddess Lakshmi and lights are lit to guide her into peoples’ homes to bring them prosperity for the new year. </vt:lpstr>
      <vt:lpstr>During Diwali, people spend time with friends and family, exchange gifts, eat sweet food and set off lots of fireworks. It is a time to come together. </vt:lpstr>
      <vt:lpstr>People celebrating Diwali, make rangoli patterns out of colourful powders and flowers to welcome the Gods and bring good luck. </vt:lpstr>
      <vt:lpstr> Diwali Prayer:   May the light dispel the darkness,  Enlighten your soul,  Illuminate your path and bless you in every way, every day.   Happy Diwali.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Diwali</dc:title>
  <dc:creator>Easingwold Headteacher</dc:creator>
  <cp:lastModifiedBy>Easingwold Headteacher</cp:lastModifiedBy>
  <cp:revision>2</cp:revision>
  <dcterms:created xsi:type="dcterms:W3CDTF">2022-10-29T06:36:09Z</dcterms:created>
  <dcterms:modified xsi:type="dcterms:W3CDTF">2022-10-31T09:36:15Z</dcterms:modified>
</cp:coreProperties>
</file>