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4"/>
  </p:notesMasterIdLst>
  <p:sldIdLst>
    <p:sldId id="264" r:id="rId5"/>
    <p:sldId id="317" r:id="rId6"/>
    <p:sldId id="320" r:id="rId7"/>
    <p:sldId id="315" r:id="rId8"/>
    <p:sldId id="314" r:id="rId9"/>
    <p:sldId id="313" r:id="rId10"/>
    <p:sldId id="316" r:id="rId11"/>
    <p:sldId id="318" r:id="rId12"/>
    <p:sldId id="31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19" autoAdjust="0"/>
  </p:normalViewPr>
  <p:slideViewPr>
    <p:cSldViewPr snapToGrid="0">
      <p:cViewPr varScale="1">
        <p:scale>
          <a:sx n="83" d="100"/>
          <a:sy n="83" d="100"/>
        </p:scale>
        <p:origin x="686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6DBDFE-DD3D-4291-A404-1B97A83A6EA8}" type="datetimeFigureOut">
              <a:rPr lang="en-US" smtClean="0"/>
              <a:t>10/4/2022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456DE3-4E01-4AFD-AD42-42312842ED8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29615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AEA074-24A7-4657-AE02-A51F68EA6AA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98700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10/4/2022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4701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10/4/2022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5881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10/4/2022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9732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10/4/2022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0582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10/4/2022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0732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10/4/2022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3587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10/4/2022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5327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10/4/2022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2160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10/4/2022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99103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10/4/2022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090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kGrK2Zzvjew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flower illustrations">
            <a:extLst>
              <a:ext uri="{FF2B5EF4-FFF2-40B4-BE49-F238E27FC236}">
                <a16:creationId xmlns:a16="http://schemas.microsoft.com/office/drawing/2014/main" id="{46768272-0F6A-4E58-A45C-F10D015D895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-839"/>
            <a:ext cx="12191980" cy="6858000"/>
          </a:xfrm>
          <a:prstGeom prst="rect">
            <a:avLst/>
          </a:prstGeom>
        </p:spPr>
      </p:pic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BF9FFE17-DE95-4821-ACC1-B90C954492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03CF76AF-FF72-4430-A772-0584032902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1132" y="2091263"/>
            <a:ext cx="8649738" cy="2590800"/>
          </a:xfrm>
        </p:spPr>
        <p:txBody>
          <a:bodyPr>
            <a:normAutofit/>
          </a:bodyPr>
          <a:lstStyle/>
          <a:p>
            <a:r>
              <a:rPr lang="en-US" dirty="0"/>
              <a:t>YOM KIPPUR</a:t>
            </a:r>
            <a:endParaRPr lang="en-US" sz="68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71130" y="4682062"/>
            <a:ext cx="8652788" cy="457201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sz="1800" dirty="0"/>
              <a:t>Sit Dolor Amet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0B1C8180-2FDD-4202-8C45-4057CB1AB2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D6E86CC6-13EA-4A88-86AD-CF27BF52CC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3F80B441-4F7D-4B40-8A13-FED03A1F3A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941820" y="1267730"/>
            <a:ext cx="0" cy="64008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70C7FD1A-44B1-4E4C-B0C9-A8103DCCDC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50180" y="1913025"/>
            <a:ext cx="1691640" cy="0"/>
          </a:xfrm>
          <a:prstGeom prst="lin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rgbClr val="FFFFFF"/>
            </a:solidFill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2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8E9823-3E66-F7DE-775A-DC1EC255E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Vocabulary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908C67-BAF4-E4F9-15A6-4780B29983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600" dirty="0"/>
              <a:t>Yom Kippur</a:t>
            </a:r>
          </a:p>
          <a:p>
            <a:r>
              <a:rPr lang="en-US" sz="2600" dirty="0"/>
              <a:t>Jewish</a:t>
            </a:r>
          </a:p>
          <a:p>
            <a:r>
              <a:rPr lang="en-US" sz="2600" dirty="0"/>
              <a:t>Judaism </a:t>
            </a:r>
          </a:p>
          <a:p>
            <a:r>
              <a:rPr lang="en-US" sz="2600" dirty="0"/>
              <a:t>Torah</a:t>
            </a:r>
          </a:p>
          <a:p>
            <a:r>
              <a:rPr lang="en-US" sz="2600" dirty="0"/>
              <a:t>Atonement / Atone </a:t>
            </a:r>
          </a:p>
          <a:p>
            <a:r>
              <a:rPr lang="en-US" sz="2600" dirty="0"/>
              <a:t>Fast </a:t>
            </a:r>
          </a:p>
          <a:p>
            <a:r>
              <a:rPr lang="en-US" sz="2600" dirty="0"/>
              <a:t>Sins </a:t>
            </a:r>
            <a:endParaRPr lang="en-GB" sz="2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BE8BB1-6523-6478-7209-31D366AED4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1882" y="1658504"/>
            <a:ext cx="26670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4090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72DA7E-1032-C6DD-78E9-EC5E967E6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hlinkClick r:id="rId2"/>
              </a:rPr>
              <a:t>https://www.youtube.com/watch?v=kGrK2Zzvjew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FCBD4F-CF44-6A0C-8320-00E14CA7CB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4705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DB0336-48B8-C807-9B4D-C0D440291D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do Jewish people celebrate Yom Kippur?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459D55-BF0D-3452-ECC5-45DF1858D6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89084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C29156-C964-7864-EC45-D20351E9C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Which religion celebrate Yom Kippur?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C082B8-F910-6F42-27C3-BFB5B750E7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47147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3C57FA-DFA5-A836-9951-A1AE5C2F0C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Yom Kippur?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8E3D2C-1A10-66E7-0FCC-B2D25867AF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2786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C19167-4158-DC4C-8CC4-C958766FD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do they celebrate?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9405FE-DCAA-82E1-2D46-E6A285D489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1570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29279B-52B1-737E-30D7-6442F1CC40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Which of our values relates to Yom Kippur?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8D261B-C963-0BBB-0E2F-B87951AB84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30169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97750D-1AA3-AFE1-D2D0-685AFF3727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Responsibility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529D9A-6973-0486-5B7C-FB6EDC097A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How can we take responsibility for our own actions?</a:t>
            </a:r>
          </a:p>
          <a:p>
            <a:r>
              <a:rPr lang="en-US" dirty="0"/>
              <a:t>How can we atone when we make a mistake?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341380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Savon">
      <a:majorFont>
        <a:latin typeface="Avenir Next LT Pro Ligh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venir Next LT Pro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Custom 46">
    <a:dk1>
      <a:sysClr val="windowText" lastClr="000000"/>
    </a:dk1>
    <a:lt1>
      <a:sysClr val="window" lastClr="FFFFFF"/>
    </a:lt1>
    <a:dk2>
      <a:srgbClr val="121316"/>
    </a:dk2>
    <a:lt2>
      <a:srgbClr val="FEFCF7"/>
    </a:lt2>
    <a:accent1>
      <a:srgbClr val="8394A4"/>
    </a:accent1>
    <a:accent2>
      <a:srgbClr val="65739F"/>
    </a:accent2>
    <a:accent3>
      <a:srgbClr val="B2AC8A"/>
    </a:accent3>
    <a:accent4>
      <a:srgbClr val="879BB3"/>
    </a:accent4>
    <a:accent5>
      <a:srgbClr val="D7B579"/>
    </a:accent5>
    <a:accent6>
      <a:srgbClr val="8A9B89"/>
    </a:accent6>
    <a:hlink>
      <a:srgbClr val="85C4D2"/>
    </a:hlink>
    <a:folHlink>
      <a:srgbClr val="8E8CA7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259D436-C82E-43E0-8A01-53DF9CED603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46BCBFB-BBC7-42F1-95CD-058E172363A0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1F91CDEB-92ED-41DC-BF33-2916A768762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{D9E3B693-69B7-47D2-81E4-E52314D16712}tf11531919_win32</Template>
  <TotalTime>0</TotalTime>
  <Words>85</Words>
  <Application>Microsoft Office PowerPoint</Application>
  <PresentationFormat>Widescreen</PresentationFormat>
  <Paragraphs>20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Avenir Next LT Pro</vt:lpstr>
      <vt:lpstr>Avenir Next LT Pro Light</vt:lpstr>
      <vt:lpstr>Calibri</vt:lpstr>
      <vt:lpstr>Garamond</vt:lpstr>
      <vt:lpstr>SavonVTI</vt:lpstr>
      <vt:lpstr>YOM KIPPUR</vt:lpstr>
      <vt:lpstr>Vocabulary </vt:lpstr>
      <vt:lpstr>https://www.youtube.com/watch?v=kGrK2Zzvjew </vt:lpstr>
      <vt:lpstr>Why do Jewish people celebrate Yom Kippur? </vt:lpstr>
      <vt:lpstr>Which religion celebrate Yom Kippur?</vt:lpstr>
      <vt:lpstr>What is Yom Kippur? </vt:lpstr>
      <vt:lpstr>How do they celebrate? </vt:lpstr>
      <vt:lpstr>Which of our values relates to Yom Kippur? </vt:lpstr>
      <vt:lpstr>Responsibility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YOM KIPPUR</dc:title>
  <dc:creator>Easingwold Headteacher</dc:creator>
  <cp:lastModifiedBy>Easingwold Headteacher</cp:lastModifiedBy>
  <cp:revision>3</cp:revision>
  <dcterms:created xsi:type="dcterms:W3CDTF">2022-10-04T07:11:12Z</dcterms:created>
  <dcterms:modified xsi:type="dcterms:W3CDTF">2022-10-04T09:36:41Z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