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6" name="Google Shape;9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2" name="Google Shape;10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8" name="Google Shape;10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4" name="Google Shape;114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2" name="Google Shape;12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1" name="Google Shape;13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9" name="Google Shape;13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5" name="Google Shape;14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0" name="Google Shape;15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6" name="Google Shape;15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2" name="Google Shape;16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8" name="Google Shape;16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4" name="Google Shape;174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4" name="Google Shape;184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2" name="Google Shape;19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1" name="Google Shape;201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3" name="Google Shape;213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1" name="Google Shape;221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7" name="Google Shape;227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2" name="Google Shape;23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7" name="Google Shape;237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2" name="Google Shape;242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7" name="Google Shape;247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2" name="Google Shape;252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8" name="Google Shape;258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3" name="Google Shape;263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8" name="Google Shape;268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4" name="Google Shape;274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4" name="Google Shape;284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94" name="Google Shape;294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/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/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/>
        </p:txBody>
      </p:sp>
      <p:sp>
        <p:nvSpPr>
          <p:cNvPr id="43" name="Google Shape;43;p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9pPr>
          </a:lstStyle>
          <a:p/>
        </p:txBody>
      </p:sp>
      <p:sp>
        <p:nvSpPr>
          <p:cNvPr id="49" name="Google Shape;49;p8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/>
        </p:txBody>
      </p:sp>
      <p:sp>
        <p:nvSpPr>
          <p:cNvPr id="50" name="Google Shape;50;p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9pPr>
          </a:lstStyle>
          <a:p/>
        </p:txBody>
      </p:sp>
      <p:sp>
        <p:nvSpPr>
          <p:cNvPr id="61" name="Google Shape;61;p1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/>
        </p:txBody>
      </p:sp>
      <p:sp>
        <p:nvSpPr>
          <p:cNvPr id="62" name="Google Shape;62;p1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9pPr>
          </a:lstStyle>
          <a:p/>
        </p:txBody>
      </p:sp>
      <p:sp>
        <p:nvSpPr>
          <p:cNvPr id="63" name="Google Shape;63;p1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/>
        </p:txBody>
      </p:sp>
      <p:sp>
        <p:nvSpPr>
          <p:cNvPr id="64" name="Google Shape;64;p1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1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/>
        </p:txBody>
      </p:sp>
      <p:sp>
        <p:nvSpPr>
          <p:cNvPr id="70" name="Google Shape;70;p11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/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/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/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jpg"/><Relationship Id="rId4" Type="http://schemas.openxmlformats.org/officeDocument/2006/relationships/image" Target="../media/image11.png"/><Relationship Id="rId5" Type="http://schemas.openxmlformats.org/officeDocument/2006/relationships/image" Target="../media/image14.jpg"/><Relationship Id="rId6" Type="http://schemas.openxmlformats.org/officeDocument/2006/relationships/image" Target="../media/image1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s://outdoored.co.uk/bewerley-park-outdoor-centr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8229600" y="6424612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7772400" y="6424612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8686800" y="6424612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7" name="Google Shape;87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t/>
            </a:r>
            <a:endParaRPr/>
          </a:p>
        </p:txBody>
      </p:sp>
      <p:pic>
        <p:nvPicPr>
          <p:cNvPr id="88" name="Google Shape;8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50" y="88900"/>
            <a:ext cx="9012237" cy="6742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9775" y="207375"/>
            <a:ext cx="8540676" cy="6405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/>
          <p:nvPr>
            <p:ph type="title"/>
          </p:nvPr>
        </p:nvSpPr>
        <p:spPr>
          <a:xfrm>
            <a:off x="1190775" y="0"/>
            <a:ext cx="6348300" cy="144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Arial"/>
              <a:buNone/>
            </a:pPr>
            <a:r>
              <a:rPr b="0" i="0" lang="en-US" sz="6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When?</a:t>
            </a:r>
            <a:endParaRPr sz="6000"/>
          </a:p>
        </p:txBody>
      </p:sp>
      <p:sp>
        <p:nvSpPr>
          <p:cNvPr id="99" name="Google Shape;99;p15"/>
          <p:cNvSpPr txBox="1"/>
          <p:nvPr>
            <p:ph idx="1" type="body"/>
          </p:nvPr>
        </p:nvSpPr>
        <p:spPr>
          <a:xfrm>
            <a:off x="755650" y="1268412"/>
            <a:ext cx="7416800" cy="4097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Departure Monday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r>
              <a:rPr b="0" baseline="3000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February</a:t>
            </a: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– all children to take their luggage to the hall. We will leave by 9:30am and arrive at Bewerley by 10:30am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Return Friday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14</a:t>
            </a:r>
            <a:r>
              <a:rPr b="0" baseline="3000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February </a:t>
            </a: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 approximately 2:30pm – you’ll be allowed to take your children straight home.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/>
          <p:nvPr>
            <p:ph type="title"/>
          </p:nvPr>
        </p:nvSpPr>
        <p:spPr>
          <a:xfrm>
            <a:off x="994800" y="283275"/>
            <a:ext cx="63483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Arial"/>
              <a:buNone/>
            </a:pPr>
            <a:r>
              <a:rPr b="0" i="0" lang="en-US" sz="6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Who?</a:t>
            </a:r>
            <a:r>
              <a:rPr b="0" i="0" lang="en-US" sz="6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6000"/>
          </a:p>
        </p:txBody>
      </p:sp>
      <p:sp>
        <p:nvSpPr>
          <p:cNvPr id="105" name="Google Shape;105;p16"/>
          <p:cNvSpPr txBox="1"/>
          <p:nvPr>
            <p:ph idx="1" type="body"/>
          </p:nvPr>
        </p:nvSpPr>
        <p:spPr>
          <a:xfrm>
            <a:off x="725750" y="1604075"/>
            <a:ext cx="816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All week – Mrs Hannam, Miss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Mossop, Miss Harrigan and Mrs Greenstreet </a:t>
            </a:r>
            <a:endParaRPr sz="3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t/>
            </a:r>
            <a:endParaRPr sz="3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We are in need of 1 parent helper as well. 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t/>
            </a:r>
            <a:endParaRPr sz="3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/>
          <p:nvPr>
            <p:ph type="title"/>
          </p:nvPr>
        </p:nvSpPr>
        <p:spPr>
          <a:xfrm>
            <a:off x="1074550" y="246975"/>
            <a:ext cx="6348300" cy="144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Arial"/>
              <a:buNone/>
            </a:pPr>
            <a:r>
              <a:rPr b="0" i="0" lang="en-US" sz="6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Medical</a:t>
            </a:r>
            <a:r>
              <a:rPr b="0" i="0" lang="en-US" sz="96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111" name="Google Shape;111;p17"/>
          <p:cNvSpPr txBox="1"/>
          <p:nvPr>
            <p:ph idx="1" type="body"/>
          </p:nvPr>
        </p:nvSpPr>
        <p:spPr>
          <a:xfrm>
            <a:off x="328350" y="1877825"/>
            <a:ext cx="8487300" cy="409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Please pass all medication to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Mrs Hannam</a:t>
            </a: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on arrival on Monday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r>
              <a:rPr baseline="30000"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b="0" baseline="3000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</a:t>
            </a:r>
            <a:endParaRPr sz="3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She will have 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bag to collect it in. This will then be passed to the children’s activity group leader</a:t>
            </a:r>
            <a:r>
              <a:rPr lang="en-US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on arrival.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Medication must be clearly named with clear instructions for use.</a:t>
            </a:r>
            <a:endParaRPr/>
          </a:p>
          <a:p>
            <a:pPr indent="-1143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t/>
            </a:r>
            <a:endParaRPr b="0" i="0" sz="36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7" name="Google Shape;117;p18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18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9" name="Google Shape;11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6350" y="0"/>
            <a:ext cx="9126537" cy="683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/>
          <p:nvPr/>
        </p:nvSpPr>
        <p:spPr>
          <a:xfrm>
            <a:off x="1143000" y="6400800"/>
            <a:ext cx="7010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Centre Buildings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9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19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19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entre buildings 4" id="128" name="Google Shape;12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0"/>
            <a:ext cx="8382000" cy="628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0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0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0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6" name="Google Shape;13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22225"/>
            <a:ext cx="9120187" cy="688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1"/>
          <p:cNvSpPr txBox="1"/>
          <p:nvPr>
            <p:ph type="title"/>
          </p:nvPr>
        </p:nvSpPr>
        <p:spPr>
          <a:xfrm>
            <a:off x="1285362" y="319987"/>
            <a:ext cx="6348300" cy="100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5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Accommodation</a:t>
            </a:r>
            <a:endParaRPr/>
          </a:p>
        </p:txBody>
      </p:sp>
      <p:sp>
        <p:nvSpPr>
          <p:cNvPr id="142" name="Google Shape;142;p21"/>
          <p:cNvSpPr txBox="1"/>
          <p:nvPr>
            <p:ph idx="1" type="body"/>
          </p:nvPr>
        </p:nvSpPr>
        <p:spPr>
          <a:xfrm>
            <a:off x="323850" y="1190550"/>
            <a:ext cx="8496300" cy="4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048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Rooms can vary in size and the amount of beds. </a:t>
            </a:r>
            <a:endParaRPr sz="2600"/>
          </a:p>
          <a:p>
            <a:pPr indent="-3048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There will be </a:t>
            </a:r>
            <a:r>
              <a:rPr lang="en-US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girls dorms and </a:t>
            </a:r>
            <a:r>
              <a:rPr lang="en-US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boys dorms </a:t>
            </a:r>
            <a:endParaRPr sz="2600"/>
          </a:p>
          <a:p>
            <a:pPr indent="-3048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 least one member of staff will have their room </a:t>
            </a:r>
            <a:r>
              <a:rPr lang="en-US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next door to a dorm</a:t>
            </a: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00"/>
          </a:p>
          <a:p>
            <a:pPr indent="-3048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You are responsible for keeping the room tidy</a:t>
            </a:r>
            <a:r>
              <a:rPr lang="en-US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Y</a:t>
            </a: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our member of staff will give you a mark out of 10 when they come for inspection</a:t>
            </a:r>
            <a:r>
              <a:rPr lang="en-US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each morning. There will be a prize for the winning dorm at the end of the week!</a:t>
            </a:r>
            <a:endParaRPr sz="26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8274" y="333375"/>
            <a:ext cx="827135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 txBox="1"/>
          <p:nvPr/>
        </p:nvSpPr>
        <p:spPr>
          <a:xfrm>
            <a:off x="4762" y="6035675"/>
            <a:ext cx="8712200" cy="792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Please let us know about any dietary requirements on the medical form or speak to us separately as necessary. </a:t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4"/>
          <p:cNvSpPr txBox="1"/>
          <p:nvPr>
            <p:ph type="title"/>
          </p:nvPr>
        </p:nvSpPr>
        <p:spPr>
          <a:xfrm>
            <a:off x="1260525" y="97600"/>
            <a:ext cx="6348300" cy="936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4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Outline of day one</a:t>
            </a:r>
            <a:endParaRPr sz="3800"/>
          </a:p>
        </p:txBody>
      </p:sp>
      <p:sp>
        <p:nvSpPr>
          <p:cNvPr id="159" name="Google Shape;159;p24"/>
          <p:cNvSpPr txBox="1"/>
          <p:nvPr>
            <p:ph idx="1" type="body"/>
          </p:nvPr>
        </p:nvSpPr>
        <p:spPr>
          <a:xfrm>
            <a:off x="468312" y="1034200"/>
            <a:ext cx="8496300" cy="387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302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Arrive at school at 8:40am and go straight to the hall through the KS2 gate with your l</a:t>
            </a:r>
            <a:r>
              <a:rPr lang="en-US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uggage</a:t>
            </a: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3000"/>
          </a:p>
          <a:p>
            <a:pPr indent="-3302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bus leaves by 9:30am</a:t>
            </a:r>
            <a:endParaRPr b="0" i="0" sz="30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Arrive, sort dorms, make beds, unpack, collect kit</a:t>
            </a:r>
            <a:endParaRPr sz="3000"/>
          </a:p>
          <a:p>
            <a:pPr indent="-3302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Lunch</a:t>
            </a:r>
            <a:endParaRPr sz="3000"/>
          </a:p>
          <a:p>
            <a:pPr indent="-3302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Split into 4 activity groups for first activity – All groups will do all activities. </a:t>
            </a:r>
            <a:endParaRPr sz="3000"/>
          </a:p>
          <a:p>
            <a:pPr indent="-3302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Showers / Dinner</a:t>
            </a:r>
            <a:endParaRPr sz="3000"/>
          </a:p>
          <a:p>
            <a:pPr indent="-3302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b="0" i="0" lang="en-US" sz="30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Evening activity</a:t>
            </a:r>
            <a:endParaRPr sz="3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5"/>
          <p:cNvSpPr txBox="1"/>
          <p:nvPr>
            <p:ph type="title"/>
          </p:nvPr>
        </p:nvSpPr>
        <p:spPr>
          <a:xfrm>
            <a:off x="1214025" y="609600"/>
            <a:ext cx="6348300" cy="65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5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Day 2 - Day 4</a:t>
            </a:r>
            <a:endParaRPr/>
          </a:p>
        </p:txBody>
      </p:sp>
      <p:sp>
        <p:nvSpPr>
          <p:cNvPr id="165" name="Google Shape;165;p25"/>
          <p:cNvSpPr txBox="1"/>
          <p:nvPr>
            <p:ph idx="1" type="body"/>
          </p:nvPr>
        </p:nvSpPr>
        <p:spPr>
          <a:xfrm>
            <a:off x="1214763" y="1673587"/>
            <a:ext cx="6346800" cy="387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Breakfast / tidy dorms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Activity 2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Lunch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Activity 3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Shower / chill time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Dinner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Evening activity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6"/>
          <p:cNvSpPr txBox="1"/>
          <p:nvPr>
            <p:ph type="title"/>
          </p:nvPr>
        </p:nvSpPr>
        <p:spPr>
          <a:xfrm>
            <a:off x="827912" y="248700"/>
            <a:ext cx="6348300" cy="100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5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Day 5</a:t>
            </a:r>
            <a:endParaRPr/>
          </a:p>
        </p:txBody>
      </p:sp>
      <p:sp>
        <p:nvSpPr>
          <p:cNvPr id="171" name="Google Shape;171;p26"/>
          <p:cNvSpPr txBox="1"/>
          <p:nvPr>
            <p:ph idx="1" type="body"/>
          </p:nvPr>
        </p:nvSpPr>
        <p:spPr>
          <a:xfrm>
            <a:off x="944113" y="1488300"/>
            <a:ext cx="7488300" cy="3881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Breakfast/ strip beds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Final activity</a:t>
            </a:r>
            <a:endParaRPr b="0" i="0" sz="36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Pack and clear dorms</a:t>
            </a:r>
            <a:endParaRPr b="0" i="0" sz="36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Lunch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Depart for school 1:30pm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Arrive back at school approx. 2:30pm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Home and sleep!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7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1397800" y="237987"/>
            <a:ext cx="6348300" cy="100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Activities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7"/>
          <p:cNvSpPr txBox="1"/>
          <p:nvPr/>
        </p:nvSpPr>
        <p:spPr>
          <a:xfrm>
            <a:off x="323850" y="1125525"/>
            <a:ext cx="4147500" cy="4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Canoeing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High Ropes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Treasure hunt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Orienteering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Brimham Rocks - scrambling and climbing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Gillfield mine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4819975" y="1247625"/>
            <a:ext cx="3998700" cy="588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Bushcraft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River walk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US" sz="36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Evening activities</a:t>
            </a:r>
            <a:endParaRPr b="0" i="0" sz="3600" u="sng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nightline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night walk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team challenges</a:t>
            </a:r>
            <a:endParaRPr b="0" i="0" sz="3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disco</a:t>
            </a:r>
            <a:endParaRPr b="0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8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8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28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9" name="Google Shape;18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T CONTROL" id="194" name="Google Shape;194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" y="0"/>
            <a:ext cx="7296150" cy="5905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9"/>
          <p:cNvSpPr txBox="1"/>
          <p:nvPr/>
        </p:nvSpPr>
        <p:spPr>
          <a:xfrm>
            <a:off x="1447800" y="6096000"/>
            <a:ext cx="6705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Orienteering on the centre grounds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29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29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29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0"/>
          <p:cNvSpPr txBox="1"/>
          <p:nvPr/>
        </p:nvSpPr>
        <p:spPr>
          <a:xfrm>
            <a:off x="1600200" y="6400800"/>
            <a:ext cx="594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</a:pPr>
            <a:r>
              <a:rPr b="1" i="0" lang="en-US" sz="24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Brimham Rocks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30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5" name="Google Shape;205;p30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6" name="Google Shape;206;p30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WATCH DOG SKYLINE" id="207" name="Google Shape;20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862426" cy="36468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rimham Path" id="208" name="Google Shape;208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14600" y="93000"/>
            <a:ext cx="4405575" cy="35538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NHATTAN SKYSCRAPER ROUTE" id="209" name="Google Shape;209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38425" y="3646819"/>
            <a:ext cx="4405576" cy="330418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OVERS LEAP 1" id="210" name="Google Shape;210;p3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3573530"/>
            <a:ext cx="4738426" cy="55229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1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6" name="Google Shape;216;p31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7" name="Google Shape;217;p31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8" name="Google Shape;21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75" y="0"/>
            <a:ext cx="9104312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8426" y="736050"/>
            <a:ext cx="7833324" cy="5788576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2"/>
          <p:cNvSpPr txBox="1"/>
          <p:nvPr/>
        </p:nvSpPr>
        <p:spPr>
          <a:xfrm>
            <a:off x="333225" y="68250"/>
            <a:ext cx="2859300" cy="66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Kit List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1"/>
          <p:cNvSpPr txBox="1"/>
          <p:nvPr/>
        </p:nvSpPr>
        <p:spPr>
          <a:xfrm>
            <a:off x="1397838" y="191825"/>
            <a:ext cx="6348300" cy="10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Packing notes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41"/>
          <p:cNvSpPr txBox="1"/>
          <p:nvPr/>
        </p:nvSpPr>
        <p:spPr>
          <a:xfrm>
            <a:off x="538963" y="1199825"/>
            <a:ext cx="8066100" cy="20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Please ensure all clothing and personal possessions are named.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There is not a safe for valuable and mobile phones and electronic devices such as tablets are not permitted on site; please leave them at home and enjoy nature!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Char char="•"/>
            </a:pPr>
            <a:r>
              <a:rPr b="0" i="0" lang="en-US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 aerosol deodorants – please bring roll-ons or alternatives.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2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42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42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42"/>
          <p:cNvSpPr/>
          <p:nvPr/>
        </p:nvSpPr>
        <p:spPr>
          <a:xfrm>
            <a:off x="7315200" y="6424612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15000" y="15000"/>
                </a:lnTo>
                <a:lnTo>
                  <a:pt x="15000" y="105000"/>
                </a:lnTo>
                <a:lnTo>
                  <a:pt x="26250" y="105000"/>
                </a:lnTo>
                <a:close/>
              </a:path>
              <a:path extrusionOk="0" fill="darken" h="120000" w="120000"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15000" y="15000"/>
                </a:lnTo>
                <a:lnTo>
                  <a:pt x="15000" y="105000"/>
                </a:lnTo>
                <a:lnTo>
                  <a:pt x="26250" y="105000"/>
                </a:lnTo>
                <a:close/>
              </a:path>
              <a:path extrusionOk="0" fill="none" h="120000" w="120000"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26250" y="105000"/>
                </a:ln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42"/>
          <p:cNvSpPr txBox="1"/>
          <p:nvPr/>
        </p:nvSpPr>
        <p:spPr>
          <a:xfrm>
            <a:off x="1172288" y="235700"/>
            <a:ext cx="6348300" cy="10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Packing notes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42"/>
          <p:cNvSpPr txBox="1"/>
          <p:nvPr/>
        </p:nvSpPr>
        <p:spPr>
          <a:xfrm>
            <a:off x="846862" y="1243712"/>
            <a:ext cx="7993200" cy="575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£10 spending money maximum – preferably in change for the tuck shop. There will be some treats and souvenirs available for children to buy.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Spare plastic bags to keep dirty laundry separate.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Children must help with the packing!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Please be prepared with layers!</a:t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Snood, gloves and hat are essential.</a:t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Spare clothes are helpful.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43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7" name="Google Shape;287;p43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43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43"/>
          <p:cNvSpPr/>
          <p:nvPr/>
        </p:nvSpPr>
        <p:spPr>
          <a:xfrm>
            <a:off x="7315200" y="6424612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15000" y="15000"/>
                </a:lnTo>
                <a:lnTo>
                  <a:pt x="15000" y="105000"/>
                </a:lnTo>
                <a:lnTo>
                  <a:pt x="26250" y="105000"/>
                </a:lnTo>
                <a:close/>
              </a:path>
              <a:path extrusionOk="0" fill="darken" h="120000" w="120000"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15000" y="15000"/>
                </a:lnTo>
                <a:lnTo>
                  <a:pt x="15000" y="105000"/>
                </a:lnTo>
                <a:lnTo>
                  <a:pt x="26250" y="105000"/>
                </a:lnTo>
                <a:close/>
              </a:path>
              <a:path extrusionOk="0" fill="none" h="120000" w="120000"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26250" y="105000"/>
                </a:ln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43"/>
          <p:cNvSpPr txBox="1"/>
          <p:nvPr/>
        </p:nvSpPr>
        <p:spPr>
          <a:xfrm>
            <a:off x="1244475" y="333375"/>
            <a:ext cx="6348300" cy="10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Once we’re there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43"/>
          <p:cNvSpPr txBox="1"/>
          <p:nvPr/>
        </p:nvSpPr>
        <p:spPr>
          <a:xfrm>
            <a:off x="442950" y="1759887"/>
            <a:ext cx="8258100" cy="44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Char char="•"/>
            </a:pPr>
            <a:r>
              <a:rPr b="0" i="0" lang="en-US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We expect the best behaviour - 3 strike system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Char char="•"/>
            </a:pPr>
            <a:r>
              <a:rPr b="0" i="0" lang="en-US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It’s important that you are kind and considerate towards your roommates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71500" lvl="0" marL="5715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Char char="•"/>
            </a:pPr>
            <a:r>
              <a:rPr b="0" i="0" lang="en-US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Talk to an adult if you are unsure about anything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44"/>
          <p:cNvSpPr/>
          <p:nvPr/>
        </p:nvSpPr>
        <p:spPr>
          <a:xfrm>
            <a:off x="82296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darken" h="120000" w="12000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extrusionOk="0" fill="none" h="120000" w="12000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7" name="Google Shape;297;p44"/>
          <p:cNvSpPr/>
          <p:nvPr/>
        </p:nvSpPr>
        <p:spPr>
          <a:xfrm>
            <a:off x="77724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darken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150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8" name="Google Shape;298;p44"/>
          <p:cNvSpPr/>
          <p:nvPr/>
        </p:nvSpPr>
        <p:spPr>
          <a:xfrm>
            <a:off x="8686800" y="6423025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darken" h="120000" w="120000">
                <a:moveTo>
                  <a:pt x="825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825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  <a:moveTo>
                  <a:pt x="93750" y="15000"/>
                </a:moveTo>
                <a:lnTo>
                  <a:pt x="105000" y="15000"/>
                </a:lnTo>
                <a:lnTo>
                  <a:pt x="105000" y="105000"/>
                </a:lnTo>
                <a:lnTo>
                  <a:pt x="93750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9" name="Google Shape;299;p44"/>
          <p:cNvSpPr/>
          <p:nvPr/>
        </p:nvSpPr>
        <p:spPr>
          <a:xfrm>
            <a:off x="7315200" y="6424612"/>
            <a:ext cx="433387" cy="4333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15000" y="15000"/>
                </a:lnTo>
                <a:lnTo>
                  <a:pt x="15000" y="105000"/>
                </a:lnTo>
                <a:lnTo>
                  <a:pt x="26250" y="105000"/>
                </a:lnTo>
                <a:close/>
              </a:path>
              <a:path extrusionOk="0" fill="darken" h="120000" w="120000"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15000" y="15000"/>
                </a:lnTo>
                <a:lnTo>
                  <a:pt x="15000" y="105000"/>
                </a:lnTo>
                <a:lnTo>
                  <a:pt x="26250" y="105000"/>
                </a:lnTo>
                <a:close/>
              </a:path>
              <a:path extrusionOk="0" fill="none" h="120000" w="120000">
                <a:moveTo>
                  <a:pt x="37500" y="60000"/>
                </a:moveTo>
                <a:lnTo>
                  <a:pt x="105000" y="15000"/>
                </a:lnTo>
                <a:lnTo>
                  <a:pt x="105000" y="105000"/>
                </a:lnTo>
                <a:close/>
                <a:moveTo>
                  <a:pt x="26250" y="15000"/>
                </a:moveTo>
                <a:lnTo>
                  <a:pt x="26250" y="105000"/>
                </a:lnTo>
                <a:lnTo>
                  <a:pt x="15000" y="105000"/>
                </a:lnTo>
                <a:lnTo>
                  <a:pt x="15000" y="1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folHlink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0" name="Google Shape;300;p44"/>
          <p:cNvSpPr txBox="1"/>
          <p:nvPr/>
        </p:nvSpPr>
        <p:spPr>
          <a:xfrm>
            <a:off x="622100" y="820025"/>
            <a:ext cx="8064600" cy="45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Both the presentation and the kit list can be found in the children’s section on our school website, under residentials.</a:t>
            </a:r>
            <a:endParaRPr b="0" i="0" sz="5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t/>
            </a:r>
            <a:endParaRPr b="0" i="0" sz="5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b="0" i="0" lang="en-US" sz="54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https://outdoored.co.uk/bewerley-park-outdoor-centre/</a:t>
            </a:r>
            <a:endParaRPr b="0" i="0" sz="5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5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Any questions?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