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7" r:id="rId3"/>
    <p:sldId id="261" r:id="rId4"/>
    <p:sldId id="271" r:id="rId5"/>
    <p:sldId id="258" r:id="rId6"/>
    <p:sldId id="259" r:id="rId7"/>
    <p:sldId id="260" r:id="rId8"/>
    <p:sldId id="262" r:id="rId9"/>
    <p:sldId id="263" r:id="rId10"/>
    <p:sldId id="264" r:id="rId11"/>
    <p:sldId id="265" r:id="rId12"/>
    <p:sldId id="266" r:id="rId13"/>
    <p:sldId id="267" r:id="rId14"/>
    <p:sldId id="268" r:id="rId15"/>
    <p:sldId id="269" r:id="rId16"/>
    <p:sldId id="270"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C83979-1DCC-442D-86B4-DFB8CDACA50E}" v="97" dt="2022-11-27T20:22:54.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Bird" userId="e274453d5c07fb52" providerId="LiveId" clId="{E5C83979-1DCC-442D-86B4-DFB8CDACA50E}"/>
    <pc:docChg chg="undo custSel addSld delSld modSld sldOrd">
      <pc:chgData name="Jenny Bird" userId="e274453d5c07fb52" providerId="LiveId" clId="{E5C83979-1DCC-442D-86B4-DFB8CDACA50E}" dt="2022-11-28T20:54:05.329" v="8444"/>
      <pc:docMkLst>
        <pc:docMk/>
      </pc:docMkLst>
      <pc:sldChg chg="delSp modSp mod">
        <pc:chgData name="Jenny Bird" userId="e274453d5c07fb52" providerId="LiveId" clId="{E5C83979-1DCC-442D-86B4-DFB8CDACA50E}" dt="2022-11-09T17:38:06.880" v="1643" actId="478"/>
        <pc:sldMkLst>
          <pc:docMk/>
          <pc:sldMk cId="2870170173" sldId="256"/>
        </pc:sldMkLst>
        <pc:spChg chg="del mod">
          <ac:chgData name="Jenny Bird" userId="e274453d5c07fb52" providerId="LiveId" clId="{E5C83979-1DCC-442D-86B4-DFB8CDACA50E}" dt="2022-11-09T17:38:06.880" v="1643" actId="478"/>
          <ac:spMkLst>
            <pc:docMk/>
            <pc:sldMk cId="2870170173" sldId="256"/>
            <ac:spMk id="3" creationId="{5008D908-45BF-E53D-3A4B-666D1C04170F}"/>
          </ac:spMkLst>
        </pc:spChg>
      </pc:sldChg>
      <pc:sldChg chg="modSp mod">
        <pc:chgData name="Jenny Bird" userId="e274453d5c07fb52" providerId="LiveId" clId="{E5C83979-1DCC-442D-86B4-DFB8CDACA50E}" dt="2022-11-27T17:24:53.544" v="1746" actId="20577"/>
        <pc:sldMkLst>
          <pc:docMk/>
          <pc:sldMk cId="1563766353" sldId="258"/>
        </pc:sldMkLst>
        <pc:spChg chg="mod">
          <ac:chgData name="Jenny Bird" userId="e274453d5c07fb52" providerId="LiveId" clId="{E5C83979-1DCC-442D-86B4-DFB8CDACA50E}" dt="2022-11-27T17:24:53.544" v="1746" actId="20577"/>
          <ac:spMkLst>
            <pc:docMk/>
            <pc:sldMk cId="1563766353" sldId="258"/>
            <ac:spMk id="3" creationId="{BB899143-21CA-2500-5F18-F0D6DB7B1E15}"/>
          </ac:spMkLst>
        </pc:spChg>
        <pc:spChg chg="mod">
          <ac:chgData name="Jenny Bird" userId="e274453d5c07fb52" providerId="LiveId" clId="{E5C83979-1DCC-442D-86B4-DFB8CDACA50E}" dt="2022-11-09T17:40:32.794" v="1651" actId="20577"/>
          <ac:spMkLst>
            <pc:docMk/>
            <pc:sldMk cId="1563766353" sldId="258"/>
            <ac:spMk id="4" creationId="{B680A9B9-2D0F-D148-826D-EFE9499B4F77}"/>
          </ac:spMkLst>
        </pc:spChg>
        <pc:spChg chg="mod">
          <ac:chgData name="Jenny Bird" userId="e274453d5c07fb52" providerId="LiveId" clId="{E5C83979-1DCC-442D-86B4-DFB8CDACA50E}" dt="2022-11-09T17:40:54.367" v="1652" actId="2711"/>
          <ac:spMkLst>
            <pc:docMk/>
            <pc:sldMk cId="1563766353" sldId="258"/>
            <ac:spMk id="7" creationId="{A6035155-4BC7-93F3-1224-77DFEDAA05FC}"/>
          </ac:spMkLst>
        </pc:spChg>
      </pc:sldChg>
      <pc:sldChg chg="addSp delSp modSp mod">
        <pc:chgData name="Jenny Bird" userId="e274453d5c07fb52" providerId="LiveId" clId="{E5C83979-1DCC-442D-86B4-DFB8CDACA50E}" dt="2022-11-27T18:32:25.614" v="4433" actId="20577"/>
        <pc:sldMkLst>
          <pc:docMk/>
          <pc:sldMk cId="1491315860" sldId="259"/>
        </pc:sldMkLst>
        <pc:spChg chg="mod">
          <ac:chgData name="Jenny Bird" userId="e274453d5c07fb52" providerId="LiveId" clId="{E5C83979-1DCC-442D-86B4-DFB8CDACA50E}" dt="2022-11-27T18:32:25.614" v="4433" actId="20577"/>
          <ac:spMkLst>
            <pc:docMk/>
            <pc:sldMk cId="1491315860" sldId="259"/>
            <ac:spMk id="3" creationId="{89FD61E8-3BEA-43CD-0F08-873CAABAF344}"/>
          </ac:spMkLst>
        </pc:spChg>
        <pc:spChg chg="add del mod">
          <ac:chgData name="Jenny Bird" userId="e274453d5c07fb52" providerId="LiveId" clId="{E5C83979-1DCC-442D-86B4-DFB8CDACA50E}" dt="2022-11-09T17:12:41.378" v="6"/>
          <ac:spMkLst>
            <pc:docMk/>
            <pc:sldMk cId="1491315860" sldId="259"/>
            <ac:spMk id="4" creationId="{3E94A920-0B14-FE64-7B97-F7E3003B6139}"/>
          </ac:spMkLst>
        </pc:spChg>
        <pc:picChg chg="add mod">
          <ac:chgData name="Jenny Bird" userId="e274453d5c07fb52" providerId="LiveId" clId="{E5C83979-1DCC-442D-86B4-DFB8CDACA50E}" dt="2022-11-09T17:12:39.563" v="4" actId="1076"/>
          <ac:picMkLst>
            <pc:docMk/>
            <pc:sldMk cId="1491315860" sldId="259"/>
            <ac:picMk id="3076" creationId="{46C1E13F-0357-2A87-0E05-40200B35B4CB}"/>
          </ac:picMkLst>
        </pc:picChg>
      </pc:sldChg>
      <pc:sldChg chg="addSp modSp new mod">
        <pc:chgData name="Jenny Bird" userId="e274453d5c07fb52" providerId="LiveId" clId="{E5C83979-1DCC-442D-86B4-DFB8CDACA50E}" dt="2022-11-28T20:32:04.557" v="8221" actId="14100"/>
        <pc:sldMkLst>
          <pc:docMk/>
          <pc:sldMk cId="2596432081" sldId="260"/>
        </pc:sldMkLst>
        <pc:spChg chg="mod">
          <ac:chgData name="Jenny Bird" userId="e274453d5c07fb52" providerId="LiveId" clId="{E5C83979-1DCC-442D-86B4-DFB8CDACA50E}" dt="2022-11-09T17:13:55.307" v="17" actId="20577"/>
          <ac:spMkLst>
            <pc:docMk/>
            <pc:sldMk cId="2596432081" sldId="260"/>
            <ac:spMk id="2" creationId="{696FBA7E-9356-09EE-19A7-BD245063373A}"/>
          </ac:spMkLst>
        </pc:spChg>
        <pc:spChg chg="add mod">
          <ac:chgData name="Jenny Bird" userId="e274453d5c07fb52" providerId="LiveId" clId="{E5C83979-1DCC-442D-86B4-DFB8CDACA50E}" dt="2022-11-28T20:32:04.557" v="8221" actId="14100"/>
          <ac:spMkLst>
            <pc:docMk/>
            <pc:sldMk cId="2596432081" sldId="260"/>
            <ac:spMk id="3" creationId="{DEE56DEB-3136-D57D-EFB2-3243AB3AA7BC}"/>
          </ac:spMkLst>
        </pc:spChg>
      </pc:sldChg>
      <pc:sldChg chg="modSp new mod">
        <pc:chgData name="Jenny Bird" userId="e274453d5c07fb52" providerId="LiveId" clId="{E5C83979-1DCC-442D-86B4-DFB8CDACA50E}" dt="2022-11-09T17:39:43.156" v="1648" actId="20577"/>
        <pc:sldMkLst>
          <pc:docMk/>
          <pc:sldMk cId="1933433166" sldId="261"/>
        </pc:sldMkLst>
        <pc:spChg chg="mod">
          <ac:chgData name="Jenny Bird" userId="e274453d5c07fb52" providerId="LiveId" clId="{E5C83979-1DCC-442D-86B4-DFB8CDACA50E}" dt="2022-11-09T17:30:34.452" v="1012" actId="20577"/>
          <ac:spMkLst>
            <pc:docMk/>
            <pc:sldMk cId="1933433166" sldId="261"/>
            <ac:spMk id="2" creationId="{FC536F77-4251-C4D5-2E34-680D569B4E65}"/>
          </ac:spMkLst>
        </pc:spChg>
        <pc:spChg chg="mod">
          <ac:chgData name="Jenny Bird" userId="e274453d5c07fb52" providerId="LiveId" clId="{E5C83979-1DCC-442D-86B4-DFB8CDACA50E}" dt="2022-11-09T17:39:43.156" v="1648" actId="20577"/>
          <ac:spMkLst>
            <pc:docMk/>
            <pc:sldMk cId="1933433166" sldId="261"/>
            <ac:spMk id="3" creationId="{D2D6591F-F2C3-9CE6-D380-4BBC02CB2706}"/>
          </ac:spMkLst>
        </pc:spChg>
      </pc:sldChg>
      <pc:sldChg chg="addSp delSp modSp new mod">
        <pc:chgData name="Jenny Bird" userId="e274453d5c07fb52" providerId="LiveId" clId="{E5C83979-1DCC-442D-86B4-DFB8CDACA50E}" dt="2022-11-27T18:35:05.436" v="4447" actId="20577"/>
        <pc:sldMkLst>
          <pc:docMk/>
          <pc:sldMk cId="1507761622" sldId="262"/>
        </pc:sldMkLst>
        <pc:spChg chg="mod">
          <ac:chgData name="Jenny Bird" userId="e274453d5c07fb52" providerId="LiveId" clId="{E5C83979-1DCC-442D-86B4-DFB8CDACA50E}" dt="2022-11-27T17:44:26.505" v="2586" actId="14100"/>
          <ac:spMkLst>
            <pc:docMk/>
            <pc:sldMk cId="1507761622" sldId="262"/>
            <ac:spMk id="2" creationId="{9A0D0F5F-259D-BFC8-FA70-BF37E6260678}"/>
          </ac:spMkLst>
        </pc:spChg>
        <pc:spChg chg="add mod">
          <ac:chgData name="Jenny Bird" userId="e274453d5c07fb52" providerId="LiveId" clId="{E5C83979-1DCC-442D-86B4-DFB8CDACA50E}" dt="2022-11-27T18:35:05.436" v="4447" actId="20577"/>
          <ac:spMkLst>
            <pc:docMk/>
            <pc:sldMk cId="1507761622" sldId="262"/>
            <ac:spMk id="3" creationId="{BF30AD07-5D62-EE15-3FC9-6C770B963976}"/>
          </ac:spMkLst>
        </pc:spChg>
        <pc:spChg chg="add del mod">
          <ac:chgData name="Jenny Bird" userId="e274453d5c07fb52" providerId="LiveId" clId="{E5C83979-1DCC-442D-86B4-DFB8CDACA50E}" dt="2022-11-27T17:44:27.267" v="2588"/>
          <ac:spMkLst>
            <pc:docMk/>
            <pc:sldMk cId="1507761622" sldId="262"/>
            <ac:spMk id="4" creationId="{A0E59F2E-38B4-182C-462D-FDFDC90DF3BA}"/>
          </ac:spMkLst>
        </pc:spChg>
        <pc:spChg chg="add del mod">
          <ac:chgData name="Jenny Bird" userId="e274453d5c07fb52" providerId="LiveId" clId="{E5C83979-1DCC-442D-86B4-DFB8CDACA50E}" dt="2022-11-27T17:46:14.946" v="2595" actId="14100"/>
          <ac:spMkLst>
            <pc:docMk/>
            <pc:sldMk cId="1507761622" sldId="262"/>
            <ac:spMk id="5" creationId="{5DBBBEA8-FC3A-20B0-6A9D-FD70D76E5558}"/>
          </ac:spMkLst>
        </pc:spChg>
        <pc:picChg chg="add mod">
          <ac:chgData name="Jenny Bird" userId="e274453d5c07fb52" providerId="LiveId" clId="{E5C83979-1DCC-442D-86B4-DFB8CDACA50E}" dt="2022-11-27T17:46:14.946" v="2595" actId="14100"/>
          <ac:picMkLst>
            <pc:docMk/>
            <pc:sldMk cId="1507761622" sldId="262"/>
            <ac:picMk id="1026" creationId="{58C16E5D-20EE-B585-4D16-1BE51997518A}"/>
          </ac:picMkLst>
        </pc:picChg>
      </pc:sldChg>
      <pc:sldChg chg="addSp delSp modSp new mod">
        <pc:chgData name="Jenny Bird" userId="e274453d5c07fb52" providerId="LiveId" clId="{E5C83979-1DCC-442D-86B4-DFB8CDACA50E}" dt="2022-11-27T18:36:12.602" v="4460" actId="20577"/>
        <pc:sldMkLst>
          <pc:docMk/>
          <pc:sldMk cId="4140726583" sldId="263"/>
        </pc:sldMkLst>
        <pc:spChg chg="mod">
          <ac:chgData name="Jenny Bird" userId="e274453d5c07fb52" providerId="LiveId" clId="{E5C83979-1DCC-442D-86B4-DFB8CDACA50E}" dt="2022-11-27T17:50:10.680" v="2640" actId="20577"/>
          <ac:spMkLst>
            <pc:docMk/>
            <pc:sldMk cId="4140726583" sldId="263"/>
            <ac:spMk id="2" creationId="{B34961A2-45F8-1278-5430-8F06A216F255}"/>
          </ac:spMkLst>
        </pc:spChg>
        <pc:spChg chg="mod">
          <ac:chgData name="Jenny Bird" userId="e274453d5c07fb52" providerId="LiveId" clId="{E5C83979-1DCC-442D-86B4-DFB8CDACA50E}" dt="2022-11-27T18:36:12.602" v="4460" actId="20577"/>
          <ac:spMkLst>
            <pc:docMk/>
            <pc:sldMk cId="4140726583" sldId="263"/>
            <ac:spMk id="3" creationId="{3EC7CA44-FD9D-FE76-23B6-16A5BFDF367E}"/>
          </ac:spMkLst>
        </pc:spChg>
        <pc:spChg chg="mod">
          <ac:chgData name="Jenny Bird" userId="e274453d5c07fb52" providerId="LiveId" clId="{E5C83979-1DCC-442D-86B4-DFB8CDACA50E}" dt="2022-11-27T18:03:38.787" v="3396" actId="115"/>
          <ac:spMkLst>
            <pc:docMk/>
            <pc:sldMk cId="4140726583" sldId="263"/>
            <ac:spMk id="4" creationId="{B4FFFF45-F678-9FD1-7B6E-C477C30D9FF9}"/>
          </ac:spMkLst>
        </pc:spChg>
        <pc:spChg chg="add del">
          <ac:chgData name="Jenny Bird" userId="e274453d5c07fb52" providerId="LiveId" clId="{E5C83979-1DCC-442D-86B4-DFB8CDACA50E}" dt="2022-11-27T17:56:52.714" v="3312" actId="11529"/>
          <ac:spMkLst>
            <pc:docMk/>
            <pc:sldMk cId="4140726583" sldId="263"/>
            <ac:spMk id="5" creationId="{EF450604-6C9A-24DB-07DC-2ED7480E4EA5}"/>
          </ac:spMkLst>
        </pc:spChg>
        <pc:spChg chg="add del mod">
          <ac:chgData name="Jenny Bird" userId="e274453d5c07fb52" providerId="LiveId" clId="{E5C83979-1DCC-442D-86B4-DFB8CDACA50E}" dt="2022-11-27T18:01:03.565" v="3374" actId="1076"/>
          <ac:spMkLst>
            <pc:docMk/>
            <pc:sldMk cId="4140726583" sldId="263"/>
            <ac:spMk id="6" creationId="{C32C912F-5361-F305-9D49-66BD344DEF86}"/>
          </ac:spMkLst>
        </pc:spChg>
        <pc:picChg chg="add mod">
          <ac:chgData name="Jenny Bird" userId="e274453d5c07fb52" providerId="LiveId" clId="{E5C83979-1DCC-442D-86B4-DFB8CDACA50E}" dt="2022-11-27T18:01:03.565" v="3374" actId="1076"/>
          <ac:picMkLst>
            <pc:docMk/>
            <pc:sldMk cId="4140726583" sldId="263"/>
            <ac:picMk id="2050" creationId="{0986862F-45BC-E909-E415-A8AA7259DBCA}"/>
          </ac:picMkLst>
        </pc:picChg>
        <pc:picChg chg="add del mod">
          <ac:chgData name="Jenny Bird" userId="e274453d5c07fb52" providerId="LiveId" clId="{E5C83979-1DCC-442D-86B4-DFB8CDACA50E}" dt="2022-11-27T18:02:14.417" v="3381" actId="478"/>
          <ac:picMkLst>
            <pc:docMk/>
            <pc:sldMk cId="4140726583" sldId="263"/>
            <ac:picMk id="2052" creationId="{93E8DB87-EA8C-3FC7-1CAF-EC53A7B6FEE4}"/>
          </ac:picMkLst>
        </pc:picChg>
        <pc:picChg chg="add mod">
          <ac:chgData name="Jenny Bird" userId="e274453d5c07fb52" providerId="LiveId" clId="{E5C83979-1DCC-442D-86B4-DFB8CDACA50E}" dt="2022-11-27T18:02:37.023" v="3385" actId="1076"/>
          <ac:picMkLst>
            <pc:docMk/>
            <pc:sldMk cId="4140726583" sldId="263"/>
            <ac:picMk id="2054" creationId="{FEED858F-C4C8-7D15-1BD4-64802539679C}"/>
          </ac:picMkLst>
        </pc:picChg>
      </pc:sldChg>
      <pc:sldChg chg="addSp delSp modSp new mod">
        <pc:chgData name="Jenny Bird" userId="e274453d5c07fb52" providerId="LiveId" clId="{E5C83979-1DCC-442D-86B4-DFB8CDACA50E}" dt="2022-11-27T19:56:13.945" v="6257" actId="20577"/>
        <pc:sldMkLst>
          <pc:docMk/>
          <pc:sldMk cId="2609348192" sldId="264"/>
        </pc:sldMkLst>
        <pc:spChg chg="mod">
          <ac:chgData name="Jenny Bird" userId="e274453d5c07fb52" providerId="LiveId" clId="{E5C83979-1DCC-442D-86B4-DFB8CDACA50E}" dt="2022-11-27T18:17:08.309" v="3980" actId="14100"/>
          <ac:spMkLst>
            <pc:docMk/>
            <pc:sldMk cId="2609348192" sldId="264"/>
            <ac:spMk id="2" creationId="{C2953576-A257-40ED-C278-3BFFF887A906}"/>
          </ac:spMkLst>
        </pc:spChg>
        <pc:spChg chg="add del mod">
          <ac:chgData name="Jenny Bird" userId="e274453d5c07fb52" providerId="LiveId" clId="{E5C83979-1DCC-442D-86B4-DFB8CDACA50E}" dt="2022-11-27T19:56:13.945" v="6257" actId="20577"/>
          <ac:spMkLst>
            <pc:docMk/>
            <pc:sldMk cId="2609348192" sldId="264"/>
            <ac:spMk id="3" creationId="{7584BAC7-B7ED-6F75-A321-A52E9266AF03}"/>
          </ac:spMkLst>
        </pc:spChg>
        <pc:spChg chg="add del mod">
          <ac:chgData name="Jenny Bird" userId="e274453d5c07fb52" providerId="LiveId" clId="{E5C83979-1DCC-442D-86B4-DFB8CDACA50E}" dt="2022-11-27T18:16:04.606" v="3973" actId="767"/>
          <ac:spMkLst>
            <pc:docMk/>
            <pc:sldMk cId="2609348192" sldId="264"/>
            <ac:spMk id="4" creationId="{6948128D-8C23-51E7-697F-3EBB5A2BC38D}"/>
          </ac:spMkLst>
        </pc:spChg>
        <pc:spChg chg="add del mod">
          <ac:chgData name="Jenny Bird" userId="e274453d5c07fb52" providerId="LiveId" clId="{E5C83979-1DCC-442D-86B4-DFB8CDACA50E}" dt="2022-11-27T18:16:44.617" v="3979" actId="14100"/>
          <ac:spMkLst>
            <pc:docMk/>
            <pc:sldMk cId="2609348192" sldId="264"/>
            <ac:spMk id="5" creationId="{9D4185B5-2A5F-F763-1770-BA96392F5BB2}"/>
          </ac:spMkLst>
        </pc:spChg>
        <pc:picChg chg="add del mod">
          <ac:chgData name="Jenny Bird" userId="e274453d5c07fb52" providerId="LiveId" clId="{E5C83979-1DCC-442D-86B4-DFB8CDACA50E}" dt="2022-11-27T18:15:16.900" v="3963"/>
          <ac:picMkLst>
            <pc:docMk/>
            <pc:sldMk cId="2609348192" sldId="264"/>
            <ac:picMk id="3074" creationId="{B124377C-A29A-BF40-BB61-E1B77FBF9361}"/>
          </ac:picMkLst>
        </pc:picChg>
        <pc:picChg chg="add del mod">
          <ac:chgData name="Jenny Bird" userId="e274453d5c07fb52" providerId="LiveId" clId="{E5C83979-1DCC-442D-86B4-DFB8CDACA50E}" dt="2022-11-27T18:15:39.448" v="3968"/>
          <ac:picMkLst>
            <pc:docMk/>
            <pc:sldMk cId="2609348192" sldId="264"/>
            <ac:picMk id="3076" creationId="{1369BD55-2A2F-877B-5FE1-37E92838A56F}"/>
          </ac:picMkLst>
        </pc:picChg>
        <pc:picChg chg="add del mod">
          <ac:chgData name="Jenny Bird" userId="e274453d5c07fb52" providerId="LiveId" clId="{E5C83979-1DCC-442D-86B4-DFB8CDACA50E}" dt="2022-11-27T19:54:34.945" v="6233" actId="1076"/>
          <ac:picMkLst>
            <pc:docMk/>
            <pc:sldMk cId="2609348192" sldId="264"/>
            <ac:picMk id="3078" creationId="{8638578A-6603-427F-3646-69A9EF7981C6}"/>
          </ac:picMkLst>
        </pc:picChg>
      </pc:sldChg>
      <pc:sldChg chg="addSp modSp new mod">
        <pc:chgData name="Jenny Bird" userId="e274453d5c07fb52" providerId="LiveId" clId="{E5C83979-1DCC-442D-86B4-DFB8CDACA50E}" dt="2022-11-27T18:47:49.449" v="4843" actId="20577"/>
        <pc:sldMkLst>
          <pc:docMk/>
          <pc:sldMk cId="1219768856" sldId="265"/>
        </pc:sldMkLst>
        <pc:spChg chg="add mod">
          <ac:chgData name="Jenny Bird" userId="e274453d5c07fb52" providerId="LiveId" clId="{E5C83979-1DCC-442D-86B4-DFB8CDACA50E}" dt="2022-11-27T18:37:13.045" v="4465" actId="114"/>
          <ac:spMkLst>
            <pc:docMk/>
            <pc:sldMk cId="1219768856" sldId="265"/>
            <ac:spMk id="2" creationId="{8359AC0E-5E08-B30D-7D04-5C0F6B6AE735}"/>
          </ac:spMkLst>
        </pc:spChg>
        <pc:spChg chg="add mod">
          <ac:chgData name="Jenny Bird" userId="e274453d5c07fb52" providerId="LiveId" clId="{E5C83979-1DCC-442D-86B4-DFB8CDACA50E}" dt="2022-11-27T18:47:49.449" v="4843" actId="20577"/>
          <ac:spMkLst>
            <pc:docMk/>
            <pc:sldMk cId="1219768856" sldId="265"/>
            <ac:spMk id="3" creationId="{98EDB51E-F372-DF31-F436-DC975C41D73D}"/>
          </ac:spMkLst>
        </pc:spChg>
        <pc:picChg chg="add mod">
          <ac:chgData name="Jenny Bird" userId="e274453d5c07fb52" providerId="LiveId" clId="{E5C83979-1DCC-442D-86B4-DFB8CDACA50E}" dt="2022-11-27T18:38:30.726" v="4467" actId="1076"/>
          <ac:picMkLst>
            <pc:docMk/>
            <pc:sldMk cId="1219768856" sldId="265"/>
            <ac:picMk id="4098" creationId="{3524AFBD-4F79-23C3-81EF-851FF427E87A}"/>
          </ac:picMkLst>
        </pc:picChg>
        <pc:picChg chg="add mod">
          <ac:chgData name="Jenny Bird" userId="e274453d5c07fb52" providerId="LiveId" clId="{E5C83979-1DCC-442D-86B4-DFB8CDACA50E}" dt="2022-11-27T18:39:29.725" v="4469" actId="1076"/>
          <ac:picMkLst>
            <pc:docMk/>
            <pc:sldMk cId="1219768856" sldId="265"/>
            <ac:picMk id="4100" creationId="{2B3DD4E9-0D3E-6EC6-9028-63F954E555D7}"/>
          </ac:picMkLst>
        </pc:picChg>
        <pc:picChg chg="add mod">
          <ac:chgData name="Jenny Bird" userId="e274453d5c07fb52" providerId="LiveId" clId="{E5C83979-1DCC-442D-86B4-DFB8CDACA50E}" dt="2022-11-27T18:40:15.651" v="4471" actId="1076"/>
          <ac:picMkLst>
            <pc:docMk/>
            <pc:sldMk cId="1219768856" sldId="265"/>
            <ac:picMk id="4102" creationId="{FAFB2333-22CA-4841-2D1F-AEBAC8EE2D5D}"/>
          </ac:picMkLst>
        </pc:picChg>
        <pc:picChg chg="add mod">
          <ac:chgData name="Jenny Bird" userId="e274453d5c07fb52" providerId="LiveId" clId="{E5C83979-1DCC-442D-86B4-DFB8CDACA50E}" dt="2022-11-27T18:46:10.010" v="4823" actId="1076"/>
          <ac:picMkLst>
            <pc:docMk/>
            <pc:sldMk cId="1219768856" sldId="265"/>
            <ac:picMk id="4104" creationId="{D35D3FDE-C626-90FF-6593-C503032E3B45}"/>
          </ac:picMkLst>
        </pc:picChg>
      </pc:sldChg>
      <pc:sldChg chg="addSp modSp new mod">
        <pc:chgData name="Jenny Bird" userId="e274453d5c07fb52" providerId="LiveId" clId="{E5C83979-1DCC-442D-86B4-DFB8CDACA50E}" dt="2022-11-27T19:35:59.162" v="5624"/>
        <pc:sldMkLst>
          <pc:docMk/>
          <pc:sldMk cId="3161812215" sldId="266"/>
        </pc:sldMkLst>
        <pc:spChg chg="add mod">
          <ac:chgData name="Jenny Bird" userId="e274453d5c07fb52" providerId="LiveId" clId="{E5C83979-1DCC-442D-86B4-DFB8CDACA50E}" dt="2022-11-27T19:35:59.162" v="5624"/>
          <ac:spMkLst>
            <pc:docMk/>
            <pc:sldMk cId="3161812215" sldId="266"/>
            <ac:spMk id="2" creationId="{DA669519-5A03-7164-AF74-D18322A18B4F}"/>
          </ac:spMkLst>
        </pc:spChg>
        <pc:picChg chg="add mod">
          <ac:chgData name="Jenny Bird" userId="e274453d5c07fb52" providerId="LiveId" clId="{E5C83979-1DCC-442D-86B4-DFB8CDACA50E}" dt="2022-11-27T18:54:03.947" v="5535" actId="1076"/>
          <ac:picMkLst>
            <pc:docMk/>
            <pc:sldMk cId="3161812215" sldId="266"/>
            <ac:picMk id="5122" creationId="{D3625549-06DF-741C-5CD0-71D73A718585}"/>
          </ac:picMkLst>
        </pc:picChg>
      </pc:sldChg>
      <pc:sldChg chg="addSp delSp modSp new mod">
        <pc:chgData name="Jenny Bird" userId="e274453d5c07fb52" providerId="LiveId" clId="{E5C83979-1DCC-442D-86B4-DFB8CDACA50E}" dt="2022-11-27T19:50:59.051" v="6051" actId="115"/>
        <pc:sldMkLst>
          <pc:docMk/>
          <pc:sldMk cId="1330252649" sldId="267"/>
        </pc:sldMkLst>
        <pc:spChg chg="add del mod">
          <ac:chgData name="Jenny Bird" userId="e274453d5c07fb52" providerId="LiveId" clId="{E5C83979-1DCC-442D-86B4-DFB8CDACA50E}" dt="2022-11-27T19:38:05.888" v="5638" actId="767"/>
          <ac:spMkLst>
            <pc:docMk/>
            <pc:sldMk cId="1330252649" sldId="267"/>
            <ac:spMk id="2" creationId="{5D590ADC-B88E-9CE9-4CAD-EC3B6BFC3544}"/>
          </ac:spMkLst>
        </pc:spChg>
        <pc:spChg chg="add mod">
          <ac:chgData name="Jenny Bird" userId="e274453d5c07fb52" providerId="LiveId" clId="{E5C83979-1DCC-442D-86B4-DFB8CDACA50E}" dt="2022-11-27T19:50:59.051" v="6051" actId="115"/>
          <ac:spMkLst>
            <pc:docMk/>
            <pc:sldMk cId="1330252649" sldId="267"/>
            <ac:spMk id="3" creationId="{9A324032-0CAB-FBE1-A4B2-0D63C4C4619D}"/>
          </ac:spMkLst>
        </pc:spChg>
        <pc:spChg chg="add mod">
          <ac:chgData name="Jenny Bird" userId="e274453d5c07fb52" providerId="LiveId" clId="{E5C83979-1DCC-442D-86B4-DFB8CDACA50E}" dt="2022-11-27T19:50:51.597" v="6048" actId="20577"/>
          <ac:spMkLst>
            <pc:docMk/>
            <pc:sldMk cId="1330252649" sldId="267"/>
            <ac:spMk id="4" creationId="{C2A66B0F-E460-E08B-E92D-A5FDCEECF202}"/>
          </ac:spMkLst>
        </pc:spChg>
        <pc:picChg chg="add del mod">
          <ac:chgData name="Jenny Bird" userId="e274453d5c07fb52" providerId="LiveId" clId="{E5C83979-1DCC-442D-86B4-DFB8CDACA50E}" dt="2022-11-27T19:41:44.753" v="5797"/>
          <ac:picMkLst>
            <pc:docMk/>
            <pc:sldMk cId="1330252649" sldId="267"/>
            <ac:picMk id="6146" creationId="{2F7995CE-D3AE-1C44-D142-6883BD031372}"/>
          </ac:picMkLst>
        </pc:picChg>
        <pc:picChg chg="add mod">
          <ac:chgData name="Jenny Bird" userId="e274453d5c07fb52" providerId="LiveId" clId="{E5C83979-1DCC-442D-86B4-DFB8CDACA50E}" dt="2022-11-27T19:41:56.128" v="5799" actId="1076"/>
          <ac:picMkLst>
            <pc:docMk/>
            <pc:sldMk cId="1330252649" sldId="267"/>
            <ac:picMk id="6148" creationId="{675E1C8E-9E45-C465-9388-163FE4040606}"/>
          </ac:picMkLst>
        </pc:picChg>
        <pc:picChg chg="add mod">
          <ac:chgData name="Jenny Bird" userId="e274453d5c07fb52" providerId="LiveId" clId="{E5C83979-1DCC-442D-86B4-DFB8CDACA50E}" dt="2022-11-27T19:45:25.083" v="5806" actId="1076"/>
          <ac:picMkLst>
            <pc:docMk/>
            <pc:sldMk cId="1330252649" sldId="267"/>
            <ac:picMk id="6150" creationId="{0DB2C183-AB21-B8CB-2C19-8038148B17AE}"/>
          </ac:picMkLst>
        </pc:picChg>
        <pc:picChg chg="add mod">
          <ac:chgData name="Jenny Bird" userId="e274453d5c07fb52" providerId="LiveId" clId="{E5C83979-1DCC-442D-86B4-DFB8CDACA50E}" dt="2022-11-27T19:45:27.242" v="5807" actId="1076"/>
          <ac:picMkLst>
            <pc:docMk/>
            <pc:sldMk cId="1330252649" sldId="267"/>
            <ac:picMk id="6152" creationId="{488771DC-522C-3449-DE81-0F72581DC5FA}"/>
          </ac:picMkLst>
        </pc:picChg>
        <pc:picChg chg="add mod">
          <ac:chgData name="Jenny Bird" userId="e274453d5c07fb52" providerId="LiveId" clId="{E5C83979-1DCC-442D-86B4-DFB8CDACA50E}" dt="2022-11-27T19:45:31.166" v="5808" actId="1076"/>
          <ac:picMkLst>
            <pc:docMk/>
            <pc:sldMk cId="1330252649" sldId="267"/>
            <ac:picMk id="6154" creationId="{6AAE9D46-80DB-286B-E2A6-EDE857531C13}"/>
          </ac:picMkLst>
        </pc:picChg>
        <pc:picChg chg="add del">
          <ac:chgData name="Jenny Bird" userId="e274453d5c07fb52" providerId="LiveId" clId="{E5C83979-1DCC-442D-86B4-DFB8CDACA50E}" dt="2022-11-27T19:46:25.512" v="5810" actId="478"/>
          <ac:picMkLst>
            <pc:docMk/>
            <pc:sldMk cId="1330252649" sldId="267"/>
            <ac:picMk id="6156" creationId="{5FCAC85F-2A87-9F65-D4D3-D5F971D841D9}"/>
          </ac:picMkLst>
        </pc:picChg>
        <pc:picChg chg="add mod">
          <ac:chgData name="Jenny Bird" userId="e274453d5c07fb52" providerId="LiveId" clId="{E5C83979-1DCC-442D-86B4-DFB8CDACA50E}" dt="2022-11-27T19:46:53.314" v="5814" actId="1076"/>
          <ac:picMkLst>
            <pc:docMk/>
            <pc:sldMk cId="1330252649" sldId="267"/>
            <ac:picMk id="6158" creationId="{999B3AB4-8287-897E-3EFA-45E2740C6A26}"/>
          </ac:picMkLst>
        </pc:picChg>
      </pc:sldChg>
      <pc:sldChg chg="addSp modSp new mod">
        <pc:chgData name="Jenny Bird" userId="e274453d5c07fb52" providerId="LiveId" clId="{E5C83979-1DCC-442D-86B4-DFB8CDACA50E}" dt="2022-11-27T20:13:38.407" v="7236" actId="1076"/>
        <pc:sldMkLst>
          <pc:docMk/>
          <pc:sldMk cId="1474107134" sldId="268"/>
        </pc:sldMkLst>
        <pc:spChg chg="mod">
          <ac:chgData name="Jenny Bird" userId="e274453d5c07fb52" providerId="LiveId" clId="{E5C83979-1DCC-442D-86B4-DFB8CDACA50E}" dt="2022-11-27T19:59:01.674" v="6282" actId="20577"/>
          <ac:spMkLst>
            <pc:docMk/>
            <pc:sldMk cId="1474107134" sldId="268"/>
            <ac:spMk id="2" creationId="{94AC8BDD-8E2D-DEC6-5119-23F8D14E8598}"/>
          </ac:spMkLst>
        </pc:spChg>
        <pc:spChg chg="add mod">
          <ac:chgData name="Jenny Bird" userId="e274453d5c07fb52" providerId="LiveId" clId="{E5C83979-1DCC-442D-86B4-DFB8CDACA50E}" dt="2022-11-27T20:12:00.140" v="7234" actId="207"/>
          <ac:spMkLst>
            <pc:docMk/>
            <pc:sldMk cId="1474107134" sldId="268"/>
            <ac:spMk id="3" creationId="{F95886D9-A0F1-268D-D0B7-D484C50D8F55}"/>
          </ac:spMkLst>
        </pc:spChg>
        <pc:picChg chg="add mod">
          <ac:chgData name="Jenny Bird" userId="e274453d5c07fb52" providerId="LiveId" clId="{E5C83979-1DCC-442D-86B4-DFB8CDACA50E}" dt="2022-11-27T20:13:38.407" v="7236" actId="1076"/>
          <ac:picMkLst>
            <pc:docMk/>
            <pc:sldMk cId="1474107134" sldId="268"/>
            <ac:picMk id="7170" creationId="{D384990D-C930-6B90-BD28-89E7C15A8767}"/>
          </ac:picMkLst>
        </pc:picChg>
      </pc:sldChg>
      <pc:sldChg chg="addSp delSp modSp new mod">
        <pc:chgData name="Jenny Bird" userId="e274453d5c07fb52" providerId="LiveId" clId="{E5C83979-1DCC-442D-86B4-DFB8CDACA50E}" dt="2022-11-27T20:22:13.752" v="7617" actId="20577"/>
        <pc:sldMkLst>
          <pc:docMk/>
          <pc:sldMk cId="2280872030" sldId="269"/>
        </pc:sldMkLst>
        <pc:spChg chg="mod">
          <ac:chgData name="Jenny Bird" userId="e274453d5c07fb52" providerId="LiveId" clId="{E5C83979-1DCC-442D-86B4-DFB8CDACA50E}" dt="2022-11-27T20:14:24.228" v="7259" actId="20577"/>
          <ac:spMkLst>
            <pc:docMk/>
            <pc:sldMk cId="2280872030" sldId="269"/>
            <ac:spMk id="2" creationId="{514DAC7C-E0DB-AC47-E200-86A2C7D53D65}"/>
          </ac:spMkLst>
        </pc:spChg>
        <pc:spChg chg="add del mod">
          <ac:chgData name="Jenny Bird" userId="e274453d5c07fb52" providerId="LiveId" clId="{E5C83979-1DCC-442D-86B4-DFB8CDACA50E}" dt="2022-11-27T20:16:18.316" v="7267"/>
          <ac:spMkLst>
            <pc:docMk/>
            <pc:sldMk cId="2280872030" sldId="269"/>
            <ac:spMk id="5" creationId="{47D09162-FD3F-E35F-1A1A-48527E809868}"/>
          </ac:spMkLst>
        </pc:spChg>
        <pc:spChg chg="add del mod">
          <ac:chgData name="Jenny Bird" userId="e274453d5c07fb52" providerId="LiveId" clId="{E5C83979-1DCC-442D-86B4-DFB8CDACA50E}" dt="2022-11-27T20:16:39.564" v="7272" actId="47"/>
          <ac:spMkLst>
            <pc:docMk/>
            <pc:sldMk cId="2280872030" sldId="269"/>
            <ac:spMk id="6" creationId="{B52AA9C1-FAA9-78E3-78E8-D7DB78D33B88}"/>
          </ac:spMkLst>
        </pc:spChg>
        <pc:spChg chg="add mod">
          <ac:chgData name="Jenny Bird" userId="e274453d5c07fb52" providerId="LiveId" clId="{E5C83979-1DCC-442D-86B4-DFB8CDACA50E}" dt="2022-11-27T20:22:13.752" v="7617" actId="20577"/>
          <ac:spMkLst>
            <pc:docMk/>
            <pc:sldMk cId="2280872030" sldId="269"/>
            <ac:spMk id="9" creationId="{966E9623-0F49-FE73-B042-7D913D24369B}"/>
          </ac:spMkLst>
        </pc:spChg>
        <pc:graphicFrameChg chg="add del mod">
          <ac:chgData name="Jenny Bird" userId="e274453d5c07fb52" providerId="LiveId" clId="{E5C83979-1DCC-442D-86B4-DFB8CDACA50E}" dt="2022-11-27T20:16:18.316" v="7267"/>
          <ac:graphicFrameMkLst>
            <pc:docMk/>
            <pc:sldMk cId="2280872030" sldId="269"/>
            <ac:graphicFrameMk id="4" creationId="{98CF4CC4-8EA6-A6D9-CD59-23079A0E93C4}"/>
          </ac:graphicFrameMkLst>
        </pc:graphicFrameChg>
        <pc:picChg chg="add del mod">
          <ac:chgData name="Jenny Bird" userId="e274453d5c07fb52" providerId="LiveId" clId="{E5C83979-1DCC-442D-86B4-DFB8CDACA50E}" dt="2022-11-27T20:15:42.741" v="7265" actId="478"/>
          <ac:picMkLst>
            <pc:docMk/>
            <pc:sldMk cId="2280872030" sldId="269"/>
            <ac:picMk id="3" creationId="{DF44F09F-1097-8A09-6357-DF0A5BC6FA6E}"/>
          </ac:picMkLst>
        </pc:picChg>
        <pc:picChg chg="add mod modCrop">
          <ac:chgData name="Jenny Bird" userId="e274453d5c07fb52" providerId="LiveId" clId="{E5C83979-1DCC-442D-86B4-DFB8CDACA50E}" dt="2022-11-27T20:17:39.200" v="7278" actId="14100"/>
          <ac:picMkLst>
            <pc:docMk/>
            <pc:sldMk cId="2280872030" sldId="269"/>
            <ac:picMk id="8" creationId="{D358D861-923C-1F63-71FF-BF3D55B026F9}"/>
          </ac:picMkLst>
        </pc:picChg>
        <pc:picChg chg="add del">
          <ac:chgData name="Jenny Bird" userId="e274453d5c07fb52" providerId="LiveId" clId="{E5C83979-1DCC-442D-86B4-DFB8CDACA50E}" dt="2022-11-27T20:15:09.373" v="7261" actId="478"/>
          <ac:picMkLst>
            <pc:docMk/>
            <pc:sldMk cId="2280872030" sldId="269"/>
            <ac:picMk id="8194" creationId="{F1FEC1D2-F8F7-F886-27E1-EDED8C0DCCCF}"/>
          </ac:picMkLst>
        </pc:picChg>
        <pc:picChg chg="add del">
          <ac:chgData name="Jenny Bird" userId="e274453d5c07fb52" providerId="LiveId" clId="{E5C83979-1DCC-442D-86B4-DFB8CDACA50E}" dt="2022-11-27T20:15:15.358" v="7263" actId="478"/>
          <ac:picMkLst>
            <pc:docMk/>
            <pc:sldMk cId="2280872030" sldId="269"/>
            <ac:picMk id="8196" creationId="{9A1EBB19-5C0E-EC31-7290-A28A572F47AB}"/>
          </ac:picMkLst>
        </pc:picChg>
        <pc:picChg chg="add del mod">
          <ac:chgData name="Jenny Bird" userId="e274453d5c07fb52" providerId="LiveId" clId="{E5C83979-1DCC-442D-86B4-DFB8CDACA50E}" dt="2022-11-27T20:16:18.316" v="7267"/>
          <ac:picMkLst>
            <pc:docMk/>
            <pc:sldMk cId="2280872030" sldId="269"/>
            <ac:picMk id="8197" creationId="{88319257-66F6-A37F-3517-AF4431BD4222}"/>
          </ac:picMkLst>
        </pc:picChg>
        <pc:picChg chg="add del mod">
          <ac:chgData name="Jenny Bird" userId="e274453d5c07fb52" providerId="LiveId" clId="{E5C83979-1DCC-442D-86B4-DFB8CDACA50E}" dt="2022-11-27T20:16:18.316" v="7267"/>
          <ac:picMkLst>
            <pc:docMk/>
            <pc:sldMk cId="2280872030" sldId="269"/>
            <ac:picMk id="8198" creationId="{8406ECD3-83DF-1EF0-6F41-1A86A8D0EC07}"/>
          </ac:picMkLst>
        </pc:picChg>
        <pc:picChg chg="add del mod">
          <ac:chgData name="Jenny Bird" userId="e274453d5c07fb52" providerId="LiveId" clId="{E5C83979-1DCC-442D-86B4-DFB8CDACA50E}" dt="2022-11-27T20:16:18.316" v="7267"/>
          <ac:picMkLst>
            <pc:docMk/>
            <pc:sldMk cId="2280872030" sldId="269"/>
            <ac:picMk id="8199" creationId="{89B13FF7-FB0E-E06E-F7FE-E36438942C40}"/>
          </ac:picMkLst>
        </pc:picChg>
        <pc:picChg chg="add del mod">
          <ac:chgData name="Jenny Bird" userId="e274453d5c07fb52" providerId="LiveId" clId="{E5C83979-1DCC-442D-86B4-DFB8CDACA50E}" dt="2022-11-27T20:16:18.316" v="7267"/>
          <ac:picMkLst>
            <pc:docMk/>
            <pc:sldMk cId="2280872030" sldId="269"/>
            <ac:picMk id="8200" creationId="{EC5D04DA-1861-8B32-6F2C-515A239D95D8}"/>
          </ac:picMkLst>
        </pc:picChg>
        <pc:picChg chg="add del mod">
          <ac:chgData name="Jenny Bird" userId="e274453d5c07fb52" providerId="LiveId" clId="{E5C83979-1DCC-442D-86B4-DFB8CDACA50E}" dt="2022-11-27T20:16:18.316" v="7267"/>
          <ac:picMkLst>
            <pc:docMk/>
            <pc:sldMk cId="2280872030" sldId="269"/>
            <ac:picMk id="8201" creationId="{2D1D5B98-2B18-B9B7-7B65-BB8CFBB17DD3}"/>
          </ac:picMkLst>
        </pc:picChg>
        <pc:picChg chg="add del mod">
          <ac:chgData name="Jenny Bird" userId="e274453d5c07fb52" providerId="LiveId" clId="{E5C83979-1DCC-442D-86B4-DFB8CDACA50E}" dt="2022-11-27T20:16:18.316" v="7267"/>
          <ac:picMkLst>
            <pc:docMk/>
            <pc:sldMk cId="2280872030" sldId="269"/>
            <ac:picMk id="8202" creationId="{27C2D645-BD99-4EBC-EAF6-DC5A9B91FA2D}"/>
          </ac:picMkLst>
        </pc:picChg>
        <pc:picChg chg="add del mod">
          <ac:chgData name="Jenny Bird" userId="e274453d5c07fb52" providerId="LiveId" clId="{E5C83979-1DCC-442D-86B4-DFB8CDACA50E}" dt="2022-11-27T20:16:18.316" v="7267"/>
          <ac:picMkLst>
            <pc:docMk/>
            <pc:sldMk cId="2280872030" sldId="269"/>
            <ac:picMk id="8203" creationId="{85F06463-EF13-A9C4-9D91-BC3FD89AC094}"/>
          </ac:picMkLst>
        </pc:picChg>
        <pc:picChg chg="add del mod">
          <ac:chgData name="Jenny Bird" userId="e274453d5c07fb52" providerId="LiveId" clId="{E5C83979-1DCC-442D-86B4-DFB8CDACA50E}" dt="2022-11-27T20:16:18.316" v="7267"/>
          <ac:picMkLst>
            <pc:docMk/>
            <pc:sldMk cId="2280872030" sldId="269"/>
            <ac:picMk id="8204" creationId="{6BFEAE57-1F44-9CC3-C5F1-883136892256}"/>
          </ac:picMkLst>
        </pc:picChg>
      </pc:sldChg>
      <pc:sldChg chg="addSp modSp new mod">
        <pc:chgData name="Jenny Bird" userId="e274453d5c07fb52" providerId="LiveId" clId="{E5C83979-1DCC-442D-86B4-DFB8CDACA50E}" dt="2022-11-27T20:25:56.188" v="7875" actId="20577"/>
        <pc:sldMkLst>
          <pc:docMk/>
          <pc:sldMk cId="3301871589" sldId="270"/>
        </pc:sldMkLst>
        <pc:spChg chg="mod">
          <ac:chgData name="Jenny Bird" userId="e274453d5c07fb52" providerId="LiveId" clId="{E5C83979-1DCC-442D-86B4-DFB8CDACA50E}" dt="2022-11-27T20:22:45.666" v="7634" actId="20577"/>
          <ac:spMkLst>
            <pc:docMk/>
            <pc:sldMk cId="3301871589" sldId="270"/>
            <ac:spMk id="2" creationId="{D17A76BF-42C4-7C1A-4B08-27ED8A0FACE0}"/>
          </ac:spMkLst>
        </pc:spChg>
        <pc:spChg chg="add mod">
          <ac:chgData name="Jenny Bird" userId="e274453d5c07fb52" providerId="LiveId" clId="{E5C83979-1DCC-442D-86B4-DFB8CDACA50E}" dt="2022-11-27T20:25:56.188" v="7875" actId="20577"/>
          <ac:spMkLst>
            <pc:docMk/>
            <pc:sldMk cId="3301871589" sldId="270"/>
            <ac:spMk id="3" creationId="{B3AF3700-4C2B-B725-1105-AC5D590B8A58}"/>
          </ac:spMkLst>
        </pc:spChg>
      </pc:sldChg>
      <pc:sldChg chg="modSp new mod ord">
        <pc:chgData name="Jenny Bird" userId="e274453d5c07fb52" providerId="LiveId" clId="{E5C83979-1DCC-442D-86B4-DFB8CDACA50E}" dt="2022-11-28T20:54:05.329" v="8444"/>
        <pc:sldMkLst>
          <pc:docMk/>
          <pc:sldMk cId="3669502150" sldId="271"/>
        </pc:sldMkLst>
        <pc:spChg chg="mod">
          <ac:chgData name="Jenny Bird" userId="e274453d5c07fb52" providerId="LiveId" clId="{E5C83979-1DCC-442D-86B4-DFB8CDACA50E}" dt="2022-11-28T19:55:01.116" v="7896" actId="20577"/>
          <ac:spMkLst>
            <pc:docMk/>
            <pc:sldMk cId="3669502150" sldId="271"/>
            <ac:spMk id="2" creationId="{A68FB881-EB77-C16F-A88D-F68E7FA64867}"/>
          </ac:spMkLst>
        </pc:spChg>
        <pc:spChg chg="mod">
          <ac:chgData name="Jenny Bird" userId="e274453d5c07fb52" providerId="LiveId" clId="{E5C83979-1DCC-442D-86B4-DFB8CDACA50E}" dt="2022-11-28T20:02:28.149" v="8215" actId="20577"/>
          <ac:spMkLst>
            <pc:docMk/>
            <pc:sldMk cId="3669502150" sldId="271"/>
            <ac:spMk id="3" creationId="{F6BC2958-E8AE-1AC9-5139-DE322CAFE9D6}"/>
          </ac:spMkLst>
        </pc:spChg>
      </pc:sldChg>
      <pc:sldChg chg="modSp new mod">
        <pc:chgData name="Jenny Bird" userId="e274453d5c07fb52" providerId="LiveId" clId="{E5C83979-1DCC-442D-86B4-DFB8CDACA50E}" dt="2022-11-28T20:52:42.957" v="8440" actId="20577"/>
        <pc:sldMkLst>
          <pc:docMk/>
          <pc:sldMk cId="81309442" sldId="272"/>
        </pc:sldMkLst>
        <pc:spChg chg="mod">
          <ac:chgData name="Jenny Bird" userId="e274453d5c07fb52" providerId="LiveId" clId="{E5C83979-1DCC-442D-86B4-DFB8CDACA50E}" dt="2022-11-28T20:43:55.854" v="8375" actId="20577"/>
          <ac:spMkLst>
            <pc:docMk/>
            <pc:sldMk cId="81309442" sldId="272"/>
            <ac:spMk id="2" creationId="{37DE5D1E-6737-EF74-8E9C-51E2B218376B}"/>
          </ac:spMkLst>
        </pc:spChg>
        <pc:spChg chg="mod">
          <ac:chgData name="Jenny Bird" userId="e274453d5c07fb52" providerId="LiveId" clId="{E5C83979-1DCC-442D-86B4-DFB8CDACA50E}" dt="2022-11-28T20:52:42.957" v="8440" actId="20577"/>
          <ac:spMkLst>
            <pc:docMk/>
            <pc:sldMk cId="81309442" sldId="272"/>
            <ac:spMk id="3" creationId="{C17B72A8-BCF9-E12D-0CDF-CA2FC5D94531}"/>
          </ac:spMkLst>
        </pc:spChg>
      </pc:sldChg>
      <pc:sldChg chg="new del">
        <pc:chgData name="Jenny Bird" userId="e274453d5c07fb52" providerId="LiveId" clId="{E5C83979-1DCC-442D-86B4-DFB8CDACA50E}" dt="2022-11-28T20:07:01.151" v="8217" actId="680"/>
        <pc:sldMkLst>
          <pc:docMk/>
          <pc:sldMk cId="2223460528"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D8E5E-745C-407D-B425-C78EBF08DF96}"/>
              </a:ext>
            </a:extLst>
          </p:cNvPr>
          <p:cNvSpPr>
            <a:spLocks noGrp="1"/>
          </p:cNvSpPr>
          <p:nvPr>
            <p:ph type="ctrTitle"/>
          </p:nvPr>
        </p:nvSpPr>
        <p:spPr>
          <a:xfrm>
            <a:off x="571501" y="822960"/>
            <a:ext cx="6057899" cy="5015169"/>
          </a:xfrm>
        </p:spPr>
        <p:txBody>
          <a:bodyPr anchor="t">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D07A4D5-56F4-4287-B174-56C55B18FD68}"/>
              </a:ext>
            </a:extLst>
          </p:cNvPr>
          <p:cNvSpPr>
            <a:spLocks noGrp="1"/>
          </p:cNvSpPr>
          <p:nvPr>
            <p:ph type="subTitle" idx="1"/>
          </p:nvPr>
        </p:nvSpPr>
        <p:spPr>
          <a:xfrm>
            <a:off x="8109113" y="3003642"/>
            <a:ext cx="3522199" cy="2900274"/>
          </a:xfrm>
        </p:spPr>
        <p:txBody>
          <a:bodyPr anchor="b">
            <a:normAutofit/>
          </a:bodyPr>
          <a:lstStyle>
            <a:lvl1pPr marL="0" indent="0" algn="l">
              <a:lnSpc>
                <a:spcPct val="130000"/>
              </a:lnSpc>
              <a:buNone/>
              <a:defRPr sz="14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AEB9C19-FEE0-4852-B181-14A0DD77F40D}"/>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11127DDF-01B7-463C-82BC-BBF4296182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B2056A-C3EE-4809-B1F3-1CEEEA266F7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9" name="Straight Connector 8">
            <a:extLst>
              <a:ext uri="{FF2B5EF4-FFF2-40B4-BE49-F238E27FC236}">
                <a16:creationId xmlns:a16="http://schemas.microsoft.com/office/drawing/2014/main" id="{A240FCEE-B6E2-46D0-9BB0-F45F79545E9D}"/>
              </a:ext>
            </a:extLst>
          </p:cNvPr>
          <p:cNvCxnSpPr>
            <a:cxnSpLocks/>
          </p:cNvCxnSpPr>
          <p:nvPr/>
        </p:nvCxnSpPr>
        <p:spPr>
          <a:xfrm flipH="1">
            <a:off x="571501"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BD2FB83-3783-4477-80B5-DA5BF10BAF57}"/>
              </a:ext>
            </a:extLst>
          </p:cNvPr>
          <p:cNvCxnSpPr>
            <a:cxnSpLocks/>
          </p:cNvCxnSpPr>
          <p:nvPr/>
        </p:nvCxnSpPr>
        <p:spPr>
          <a:xfrm>
            <a:off x="7742482"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83EA203-71D5-49C0-9626-FFA8E46787B0}"/>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7567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B2ED8-7F53-4C03-A740-493E5079849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5611087-99A9-4100-B5F7-520880DE322E}"/>
              </a:ext>
            </a:extLst>
          </p:cNvPr>
          <p:cNvSpPr>
            <a:spLocks noGrp="1"/>
          </p:cNvSpPr>
          <p:nvPr>
            <p:ph idx="1"/>
          </p:nvPr>
        </p:nvSpPr>
        <p:spPr>
          <a:xfrm>
            <a:off x="571499" y="2075688"/>
            <a:ext cx="11059811" cy="3910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7B4B20-1A65-4A26-B11E-6095083A1645}"/>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FB0D52D3-E985-4FEB-89B9-57C754711C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EA751A-C72D-47C1-A7A6-E8510A40CE9A}"/>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797880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81F78-07BF-45A9-92D4-E4E0A1E88D7A}"/>
              </a:ext>
            </a:extLst>
          </p:cNvPr>
          <p:cNvSpPr>
            <a:spLocks noGrp="1"/>
          </p:cNvSpPr>
          <p:nvPr>
            <p:ph type="title"/>
          </p:nvPr>
        </p:nvSpPr>
        <p:spPr>
          <a:xfrm>
            <a:off x="571500" y="914255"/>
            <a:ext cx="6867115" cy="5009471"/>
          </a:xfrm>
        </p:spPr>
        <p:txBody>
          <a:bodyPr anchor="b">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ECC2A83-A380-4828-BC68-C065C8BC5AD5}"/>
              </a:ext>
            </a:extLst>
          </p:cNvPr>
          <p:cNvSpPr>
            <a:spLocks noGrp="1"/>
          </p:cNvSpPr>
          <p:nvPr>
            <p:ph type="body" idx="1"/>
          </p:nvPr>
        </p:nvSpPr>
        <p:spPr>
          <a:xfrm>
            <a:off x="9239817" y="914399"/>
            <a:ext cx="2370268" cy="2670273"/>
          </a:xfrm>
        </p:spPr>
        <p:txBody>
          <a:bodyPr anchor="t">
            <a:normAutofit/>
          </a:bodyPr>
          <a:lstStyle>
            <a:lvl1pPr marL="0" indent="0">
              <a:lnSpc>
                <a:spcPct val="130000"/>
              </a:lnSpc>
              <a:buNone/>
              <a:defRPr sz="14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F92B2F-8804-4195-A779-F5C67C25CBBE}"/>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25099C26-4411-4833-A917-A45E62D56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68C7C7-F862-434D-A87A-DECE9FD2E1E9}"/>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A40BAA4B-C4C0-40C1-8DC8-B4E2F8A68E12}"/>
              </a:ext>
            </a:extLst>
          </p:cNvPr>
          <p:cNvCxnSpPr>
            <a:cxnSpLocks/>
          </p:cNvCxnSpPr>
          <p:nvPr/>
        </p:nvCxnSpPr>
        <p:spPr>
          <a:xfrm>
            <a:off x="8872625"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C0A2259-2540-4B32-A999-2B46A6790E3D}"/>
              </a:ext>
            </a:extLst>
          </p:cNvPr>
          <p:cNvCxnSpPr>
            <a:cxnSpLocks/>
          </p:cNvCxnSpPr>
          <p:nvPr/>
        </p:nvCxnSpPr>
        <p:spPr>
          <a:xfrm flipH="1">
            <a:off x="566094"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CEFB0ED-3F76-4403-AD0B-E738DD9D8CB6}"/>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835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6BD5F-CF53-4DD5-B8C5-27BBA2BB8860}"/>
              </a:ext>
            </a:extLst>
          </p:cNvPr>
          <p:cNvSpPr>
            <a:spLocks noGrp="1"/>
          </p:cNvSpPr>
          <p:nvPr>
            <p:ph type="title"/>
          </p:nvPr>
        </p:nvSpPr>
        <p:spPr>
          <a:xfrm>
            <a:off x="571500" y="709684"/>
            <a:ext cx="11049000" cy="1057160"/>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76C2E1-5D5E-409F-BEE8-F48CE86F55C9}"/>
              </a:ext>
            </a:extLst>
          </p:cNvPr>
          <p:cNvSpPr>
            <a:spLocks noGrp="1"/>
          </p:cNvSpPr>
          <p:nvPr>
            <p:ph sz="half" idx="1"/>
          </p:nvPr>
        </p:nvSpPr>
        <p:spPr>
          <a:xfrm>
            <a:off x="579447" y="2074990"/>
            <a:ext cx="5181600" cy="4101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FBBF823-1BFB-4CF0-BAF4-D660C8F1AFC0}"/>
              </a:ext>
            </a:extLst>
          </p:cNvPr>
          <p:cNvSpPr>
            <a:spLocks noGrp="1"/>
          </p:cNvSpPr>
          <p:nvPr>
            <p:ph sz="half" idx="2"/>
          </p:nvPr>
        </p:nvSpPr>
        <p:spPr>
          <a:xfrm>
            <a:off x="6447082" y="2074990"/>
            <a:ext cx="5181600" cy="4101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6FF816E-EE02-44A4-8B81-B324ECFD74DF}"/>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6" name="Footer Placeholder 5">
            <a:extLst>
              <a:ext uri="{FF2B5EF4-FFF2-40B4-BE49-F238E27FC236}">
                <a16:creationId xmlns:a16="http://schemas.microsoft.com/office/drawing/2014/main" id="{F134D9E4-A693-44D2-A3E8-E3AABC9052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4F669F-4B8E-415D-A9BF-AD451F452C6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11" name="Straight Connector 10">
            <a:extLst>
              <a:ext uri="{FF2B5EF4-FFF2-40B4-BE49-F238E27FC236}">
                <a16:creationId xmlns:a16="http://schemas.microsoft.com/office/drawing/2014/main" id="{720AF959-FCDC-4B92-9324-06A06C0D56F2}"/>
              </a:ext>
            </a:extLst>
          </p:cNvPr>
          <p:cNvCxnSpPr>
            <a:cxnSpLocks/>
          </p:cNvCxnSpPr>
          <p:nvPr/>
        </p:nvCxnSpPr>
        <p:spPr>
          <a:xfrm flipV="1">
            <a:off x="6101405" y="1883336"/>
            <a:ext cx="0" cy="439965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048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F85E5-82C4-4BAE-B2B0-A078ABD6C69C}"/>
              </a:ext>
            </a:extLst>
          </p:cNvPr>
          <p:cNvSpPr>
            <a:spLocks noGrp="1"/>
          </p:cNvSpPr>
          <p:nvPr>
            <p:ph type="title"/>
          </p:nvPr>
        </p:nvSpPr>
        <p:spPr>
          <a:xfrm>
            <a:off x="583469" y="699118"/>
            <a:ext cx="11025062" cy="1063601"/>
          </a:xfrm>
        </p:spPr>
        <p:txBody>
          <a:bodyPr anchor="ct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12D15C7-F445-40F7-88F6-FD6526269CD7}"/>
              </a:ext>
            </a:extLst>
          </p:cNvPr>
          <p:cNvSpPr>
            <a:spLocks noGrp="1"/>
          </p:cNvSpPr>
          <p:nvPr>
            <p:ph type="body" idx="1"/>
          </p:nvPr>
        </p:nvSpPr>
        <p:spPr>
          <a:xfrm>
            <a:off x="583468" y="2022883"/>
            <a:ext cx="5230469" cy="564079"/>
          </a:xfrm>
        </p:spPr>
        <p:txBody>
          <a:bodyPr anchor="ctr">
            <a:norm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652C35-AA8E-4154-8A78-7DE9590E1F38}"/>
              </a:ext>
            </a:extLst>
          </p:cNvPr>
          <p:cNvSpPr>
            <a:spLocks noGrp="1"/>
          </p:cNvSpPr>
          <p:nvPr>
            <p:ph sz="half" idx="2"/>
          </p:nvPr>
        </p:nvSpPr>
        <p:spPr>
          <a:xfrm>
            <a:off x="583469" y="2866031"/>
            <a:ext cx="5157787" cy="3227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557EAC6-567C-4A4A-BB10-57EC14B97DDF}"/>
              </a:ext>
            </a:extLst>
          </p:cNvPr>
          <p:cNvSpPr>
            <a:spLocks noGrp="1"/>
          </p:cNvSpPr>
          <p:nvPr>
            <p:ph type="body" sz="quarter" idx="3"/>
          </p:nvPr>
        </p:nvSpPr>
        <p:spPr>
          <a:xfrm>
            <a:off x="6441470" y="2022883"/>
            <a:ext cx="5183188" cy="564080"/>
          </a:xfrm>
        </p:spPr>
        <p:txBody>
          <a:bodyPr anchor="ctr">
            <a:norm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9A083F-AD60-4437-B32A-44035D78AF63}"/>
              </a:ext>
            </a:extLst>
          </p:cNvPr>
          <p:cNvSpPr>
            <a:spLocks noGrp="1"/>
          </p:cNvSpPr>
          <p:nvPr>
            <p:ph sz="quarter" idx="4"/>
          </p:nvPr>
        </p:nvSpPr>
        <p:spPr>
          <a:xfrm>
            <a:off x="6441470" y="2866031"/>
            <a:ext cx="5183188" cy="3227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9DBF86F-3266-4551-B680-06F401FFE665}"/>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8" name="Footer Placeholder 7">
            <a:extLst>
              <a:ext uri="{FF2B5EF4-FFF2-40B4-BE49-F238E27FC236}">
                <a16:creationId xmlns:a16="http://schemas.microsoft.com/office/drawing/2014/main" id="{755B38FE-80F9-4582-B2E1-B067C288DE8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7BEF32-F637-47A1-9ED3-AFC4F79F3739}"/>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11" name="Straight Connector 10">
            <a:extLst>
              <a:ext uri="{FF2B5EF4-FFF2-40B4-BE49-F238E27FC236}">
                <a16:creationId xmlns:a16="http://schemas.microsoft.com/office/drawing/2014/main" id="{E0C508D4-7C99-4B8D-BCDE-F0001BD345D9}"/>
              </a:ext>
            </a:extLst>
          </p:cNvPr>
          <p:cNvCxnSpPr>
            <a:cxnSpLocks/>
          </p:cNvCxnSpPr>
          <p:nvPr/>
        </p:nvCxnSpPr>
        <p:spPr>
          <a:xfrm flipV="1">
            <a:off x="6101405" y="1883336"/>
            <a:ext cx="0" cy="43996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49BF61B-7951-48F4-982B-9401A483FFBF}"/>
              </a:ext>
            </a:extLst>
          </p:cNvPr>
          <p:cNvCxnSpPr>
            <a:cxnSpLocks/>
          </p:cNvCxnSpPr>
          <p:nvPr/>
        </p:nvCxnSpPr>
        <p:spPr>
          <a:xfrm flipH="1">
            <a:off x="577485" y="273859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9149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A94CB-6BE5-4B9E-B0A6-54F83B201A64}"/>
              </a:ext>
            </a:extLst>
          </p:cNvPr>
          <p:cNvSpPr>
            <a:spLocks noGrp="1"/>
          </p:cNvSpPr>
          <p:nvPr>
            <p:ph type="title"/>
          </p:nvPr>
        </p:nvSpPr>
        <p:spPr>
          <a:xfrm>
            <a:off x="571500" y="717452"/>
            <a:ext cx="11049000" cy="1161836"/>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75E8643C-1A5D-4F23-B0D7-5B46F5E456B4}"/>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4" name="Footer Placeholder 3">
            <a:extLst>
              <a:ext uri="{FF2B5EF4-FFF2-40B4-BE49-F238E27FC236}">
                <a16:creationId xmlns:a16="http://schemas.microsoft.com/office/drawing/2014/main" id="{0C1A3394-78CC-43B0-9762-5E826F8BBFD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C347F0A-1980-4E13-AB22-AE3B8AA4405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4E9D858B-8A9C-4235-B151-81C99A3D20D2}"/>
              </a:ext>
            </a:extLst>
          </p:cNvPr>
          <p:cNvCxnSpPr>
            <a:cxnSpLocks/>
          </p:cNvCxnSpPr>
          <p:nvPr/>
        </p:nvCxnSpPr>
        <p:spPr>
          <a:xfrm flipH="1">
            <a:off x="577485"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6C7798B-3ECB-4076-8955-A82116BB0D25}"/>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8995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C61D85-3E72-406F-AB26-B4ED94918442}"/>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3" name="Footer Placeholder 2">
            <a:extLst>
              <a:ext uri="{FF2B5EF4-FFF2-40B4-BE49-F238E27FC236}">
                <a16:creationId xmlns:a16="http://schemas.microsoft.com/office/drawing/2014/main" id="{499C831E-4321-467E-9090-C89C48CF2F5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8A9556-B3D8-4403-835F-11AE2D4098E9}"/>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4234722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AA48-D521-423D-B185-6490EF57B935}"/>
              </a:ext>
            </a:extLst>
          </p:cNvPr>
          <p:cNvSpPr>
            <a:spLocks noGrp="1"/>
          </p:cNvSpPr>
          <p:nvPr>
            <p:ph type="title"/>
          </p:nvPr>
        </p:nvSpPr>
        <p:spPr>
          <a:xfrm>
            <a:off x="572201" y="810344"/>
            <a:ext cx="3478084" cy="1408062"/>
          </a:xfrm>
        </p:spPr>
        <p:txBody>
          <a:bodyPr anchor="t"/>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B64E6DD-DDD2-4ED6-B8A9-A8B6D7656549}"/>
              </a:ext>
            </a:extLst>
          </p:cNvPr>
          <p:cNvSpPr>
            <a:spLocks noGrp="1"/>
          </p:cNvSpPr>
          <p:nvPr>
            <p:ph idx="1"/>
          </p:nvPr>
        </p:nvSpPr>
        <p:spPr>
          <a:xfrm>
            <a:off x="4919809" y="931232"/>
            <a:ext cx="6700679" cy="507936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A3F08F5E-AD33-4ACF-84C9-78B0FF6BE3AC}"/>
              </a:ext>
            </a:extLst>
          </p:cNvPr>
          <p:cNvSpPr>
            <a:spLocks noGrp="1"/>
          </p:cNvSpPr>
          <p:nvPr>
            <p:ph type="body" sz="half" idx="2"/>
          </p:nvPr>
        </p:nvSpPr>
        <p:spPr>
          <a:xfrm>
            <a:off x="571500" y="2578608"/>
            <a:ext cx="3478783" cy="34172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D7604E-7DD4-4497-B325-74F899E8ACC6}"/>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6" name="Footer Placeholder 5">
            <a:extLst>
              <a:ext uri="{FF2B5EF4-FFF2-40B4-BE49-F238E27FC236}">
                <a16:creationId xmlns:a16="http://schemas.microsoft.com/office/drawing/2014/main" id="{3F02BEED-A8F6-4256-9539-4434694AA1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EA1AA6-EE0B-48FD-A7DE-6CEE6A8C7DE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8" name="Straight Connector 7">
            <a:extLst>
              <a:ext uri="{FF2B5EF4-FFF2-40B4-BE49-F238E27FC236}">
                <a16:creationId xmlns:a16="http://schemas.microsoft.com/office/drawing/2014/main" id="{B3F35B32-9A23-4805-94A6-96826D202139}"/>
              </a:ext>
            </a:extLst>
          </p:cNvPr>
          <p:cNvCxnSpPr>
            <a:cxnSpLocks/>
          </p:cNvCxnSpPr>
          <p:nvPr/>
        </p:nvCxnSpPr>
        <p:spPr>
          <a:xfrm flipH="1">
            <a:off x="571500"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62BA7DA-3944-40D4-91CD-40CA24DBB79B}"/>
              </a:ext>
            </a:extLst>
          </p:cNvPr>
          <p:cNvCxnSpPr>
            <a:cxnSpLocks/>
          </p:cNvCxnSpPr>
          <p:nvPr/>
        </p:nvCxnSpPr>
        <p:spPr>
          <a:xfrm flipV="1">
            <a:off x="4419601"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BEA0B78-39E7-4039-B8BE-4F425688C6DF}"/>
              </a:ext>
            </a:extLst>
          </p:cNvPr>
          <p:cNvCxnSpPr>
            <a:cxnSpLocks/>
          </p:cNvCxnSpPr>
          <p:nvPr/>
        </p:nvCxnSpPr>
        <p:spPr>
          <a:xfrm flipH="1">
            <a:off x="571501" y="2406845"/>
            <a:ext cx="38481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D68B99C-0744-42EE-9713-AB0CEC3F5D85}"/>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4674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12732-5D39-4B30-A499-D51BABC882EF}"/>
              </a:ext>
            </a:extLst>
          </p:cNvPr>
          <p:cNvSpPr>
            <a:spLocks noGrp="1"/>
          </p:cNvSpPr>
          <p:nvPr>
            <p:ph type="title"/>
          </p:nvPr>
        </p:nvSpPr>
        <p:spPr>
          <a:xfrm>
            <a:off x="571499" y="802204"/>
            <a:ext cx="3478787" cy="1408062"/>
          </a:xfrm>
        </p:spPr>
        <p:txBody>
          <a:bodyPr anchor="t"/>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23AF5AEC-77BC-4A52-8A56-C6479CA6A29D}"/>
              </a:ext>
            </a:extLst>
          </p:cNvPr>
          <p:cNvSpPr>
            <a:spLocks noGrp="1"/>
          </p:cNvSpPr>
          <p:nvPr>
            <p:ph type="pic" idx="1"/>
          </p:nvPr>
        </p:nvSpPr>
        <p:spPr>
          <a:xfrm>
            <a:off x="4723467" y="847384"/>
            <a:ext cx="6907844" cy="52168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60A9240-8762-4C7D-AF22-A844CB2EC871}"/>
              </a:ext>
            </a:extLst>
          </p:cNvPr>
          <p:cNvSpPr>
            <a:spLocks noGrp="1"/>
          </p:cNvSpPr>
          <p:nvPr>
            <p:ph type="body" sz="half" idx="2"/>
          </p:nvPr>
        </p:nvSpPr>
        <p:spPr>
          <a:xfrm>
            <a:off x="571498" y="2574906"/>
            <a:ext cx="3478787" cy="343571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995685-E45D-4E74-8B78-D3B8E85C434D}"/>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6" name="Footer Placeholder 5">
            <a:extLst>
              <a:ext uri="{FF2B5EF4-FFF2-40B4-BE49-F238E27FC236}">
                <a16:creationId xmlns:a16="http://schemas.microsoft.com/office/drawing/2014/main" id="{321FCBA3-0FF5-47C2-901A-645F6185D2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030381-5320-46AD-A0B9-7C04B3E5A202}"/>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8" name="Straight Connector 7">
            <a:extLst>
              <a:ext uri="{FF2B5EF4-FFF2-40B4-BE49-F238E27FC236}">
                <a16:creationId xmlns:a16="http://schemas.microsoft.com/office/drawing/2014/main" id="{5357A432-D933-402A-8657-216EE20450EE}"/>
              </a:ext>
            </a:extLst>
          </p:cNvPr>
          <p:cNvCxnSpPr>
            <a:cxnSpLocks/>
          </p:cNvCxnSpPr>
          <p:nvPr/>
        </p:nvCxnSpPr>
        <p:spPr>
          <a:xfrm flipH="1">
            <a:off x="571500"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B1E0F3-D71B-436F-A10B-B6EA7125F684}"/>
              </a:ext>
            </a:extLst>
          </p:cNvPr>
          <p:cNvCxnSpPr>
            <a:cxnSpLocks/>
          </p:cNvCxnSpPr>
          <p:nvPr/>
        </p:nvCxnSpPr>
        <p:spPr>
          <a:xfrm flipV="1">
            <a:off x="4419601"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DEE64F5-2B48-4A2E-BA5E-1D37F1A7C9A3}"/>
              </a:ext>
            </a:extLst>
          </p:cNvPr>
          <p:cNvCxnSpPr>
            <a:cxnSpLocks/>
          </p:cNvCxnSpPr>
          <p:nvPr/>
        </p:nvCxnSpPr>
        <p:spPr>
          <a:xfrm flipH="1">
            <a:off x="571501" y="2406845"/>
            <a:ext cx="38481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99BF9AA-A2C8-4233-B597-EB11C6D6A0E0}"/>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043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99A0A-70FC-426A-8B3B-60FAF9806EB0}"/>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EF47EC6-9753-4ABC-BB66-64CCC8BA0808}"/>
              </a:ext>
            </a:extLst>
          </p:cNvPr>
          <p:cNvSpPr>
            <a:spLocks noGrp="1"/>
          </p:cNvSpPr>
          <p:nvPr>
            <p:ph type="body" orient="vert" idx="1"/>
          </p:nvPr>
        </p:nvSpPr>
        <p:spPr>
          <a:xfrm>
            <a:off x="571499" y="2036363"/>
            <a:ext cx="11059811" cy="38707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8884D9F-DC99-4B4C-98CF-178BBBB76646}"/>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1A7A6840-AC0B-4260-8368-08E0A22D22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A5DAB8-EC07-4CCF-96EA-5D8ACDAE6E4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0438F1AC-9961-4786-A189-20863DD97F68}"/>
              </a:ext>
            </a:extLst>
          </p:cNvPr>
          <p:cNvCxnSpPr>
            <a:cxnSpLocks/>
          </p:cNvCxnSpPr>
          <p:nvPr/>
        </p:nvCxnSpPr>
        <p:spPr>
          <a:xfrm flipH="1">
            <a:off x="571500" y="1780979"/>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308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75F678-EC03-4845-A51B-C90FA6A15491}"/>
              </a:ext>
            </a:extLst>
          </p:cNvPr>
          <p:cNvSpPr>
            <a:spLocks noGrp="1"/>
          </p:cNvSpPr>
          <p:nvPr>
            <p:ph type="title" orient="vert"/>
          </p:nvPr>
        </p:nvSpPr>
        <p:spPr>
          <a:xfrm>
            <a:off x="9177953" y="797251"/>
            <a:ext cx="2483929" cy="528378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4A8B4D-A39F-4528-975A-9C84BEE778DF}"/>
              </a:ext>
            </a:extLst>
          </p:cNvPr>
          <p:cNvSpPr>
            <a:spLocks noGrp="1"/>
          </p:cNvSpPr>
          <p:nvPr>
            <p:ph type="body" orient="vert" idx="1"/>
          </p:nvPr>
        </p:nvSpPr>
        <p:spPr>
          <a:xfrm>
            <a:off x="566094" y="797251"/>
            <a:ext cx="8101072" cy="52837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5E4A23-6984-4AD1-A51D-600EDC263543}"/>
              </a:ext>
            </a:extLst>
          </p:cNvPr>
          <p:cNvSpPr>
            <a:spLocks noGrp="1"/>
          </p:cNvSpPr>
          <p:nvPr>
            <p:ph type="dt" sz="half" idx="10"/>
          </p:nvPr>
        </p:nvSpPr>
        <p:spPr/>
        <p:txBody>
          <a:body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A9273E28-C341-49CC-BAAB-0C0D198212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26D54A-8E86-4026-8DD0-5B0979BB8C7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1CB05DA4-DF32-4D7A-9E4D-36309C90C5BB}"/>
              </a:ext>
            </a:extLst>
          </p:cNvPr>
          <p:cNvCxnSpPr>
            <a:cxnSpLocks/>
          </p:cNvCxnSpPr>
          <p:nvPr/>
        </p:nvCxnSpPr>
        <p:spPr>
          <a:xfrm flipH="1">
            <a:off x="566094" y="57711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7CC7262-4997-41E4-976D-BA82E148280F}"/>
              </a:ext>
            </a:extLst>
          </p:cNvPr>
          <p:cNvCxnSpPr>
            <a:cxnSpLocks/>
          </p:cNvCxnSpPr>
          <p:nvPr/>
        </p:nvCxnSpPr>
        <p:spPr>
          <a:xfrm flipV="1">
            <a:off x="8875226" y="571500"/>
            <a:ext cx="0" cy="57114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F5063B5-E478-4C41-AD40-49A39AE07429}"/>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0637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E1467D-9ED1-4211-A71E-41C91C755C9D}"/>
              </a:ext>
            </a:extLst>
          </p:cNvPr>
          <p:cNvSpPr>
            <a:spLocks noGrp="1"/>
          </p:cNvSpPr>
          <p:nvPr>
            <p:ph type="title"/>
          </p:nvPr>
        </p:nvSpPr>
        <p:spPr>
          <a:xfrm>
            <a:off x="571500" y="689289"/>
            <a:ext cx="11049000" cy="108410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1F8A6A1-C9C7-4FDF-B4DA-1E86B6A355F8}"/>
              </a:ext>
            </a:extLst>
          </p:cNvPr>
          <p:cNvSpPr>
            <a:spLocks noGrp="1"/>
          </p:cNvSpPr>
          <p:nvPr>
            <p:ph type="body" idx="1"/>
          </p:nvPr>
        </p:nvSpPr>
        <p:spPr>
          <a:xfrm>
            <a:off x="571499" y="2075688"/>
            <a:ext cx="11059811" cy="38180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AACC44A-C635-4CD0-90E9-D9503AF4CCF2}"/>
              </a:ext>
            </a:extLst>
          </p:cNvPr>
          <p:cNvSpPr>
            <a:spLocks noGrp="1"/>
          </p:cNvSpPr>
          <p:nvPr>
            <p:ph type="dt" sz="half" idx="2"/>
          </p:nvPr>
        </p:nvSpPr>
        <p:spPr>
          <a:xfrm>
            <a:off x="8036732" y="6397103"/>
            <a:ext cx="3091928" cy="365125"/>
          </a:xfrm>
          <a:prstGeom prst="rect">
            <a:avLst/>
          </a:prstGeom>
        </p:spPr>
        <p:txBody>
          <a:bodyPr vert="horz" lIns="91440" tIns="45720" rIns="91440" bIns="45720" rtlCol="0" anchor="ctr"/>
          <a:lstStyle>
            <a:lvl1pPr algn="r">
              <a:defRPr sz="800" cap="all" spc="200" baseline="0">
                <a:solidFill>
                  <a:schemeClr val="tx1"/>
                </a:solidFill>
              </a:defRPr>
            </a:lvl1pPr>
          </a:lstStyle>
          <a:p>
            <a:fld id="{1C8322F6-1C60-46CF-968C-BC20E470F443}" type="datetimeFigureOut">
              <a:rPr lang="en-US" smtClean="0"/>
              <a:t>11/28/2022</a:t>
            </a:fld>
            <a:endParaRPr lang="en-US"/>
          </a:p>
        </p:txBody>
      </p:sp>
      <p:sp>
        <p:nvSpPr>
          <p:cNvPr id="5" name="Footer Placeholder 4">
            <a:extLst>
              <a:ext uri="{FF2B5EF4-FFF2-40B4-BE49-F238E27FC236}">
                <a16:creationId xmlns:a16="http://schemas.microsoft.com/office/drawing/2014/main" id="{58ABF682-1A47-492C-81E3-9DB0A50ECB1F}"/>
              </a:ext>
            </a:extLst>
          </p:cNvPr>
          <p:cNvSpPr>
            <a:spLocks noGrp="1"/>
          </p:cNvSpPr>
          <p:nvPr>
            <p:ph type="ftr" sz="quarter" idx="3"/>
          </p:nvPr>
        </p:nvSpPr>
        <p:spPr>
          <a:xfrm>
            <a:off x="475782" y="6397103"/>
            <a:ext cx="4114800" cy="365125"/>
          </a:xfrm>
          <a:prstGeom prst="rect">
            <a:avLst/>
          </a:prstGeom>
        </p:spPr>
        <p:txBody>
          <a:bodyPr vert="horz" lIns="91440" tIns="45720" rIns="91440" bIns="45720" rtlCol="0" anchor="ctr"/>
          <a:lstStyle>
            <a:lvl1pPr algn="l">
              <a:defRPr sz="800" cap="all" spc="2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CCC814B-9105-44ED-98A9-D326B2E2605C}"/>
              </a:ext>
            </a:extLst>
          </p:cNvPr>
          <p:cNvSpPr>
            <a:spLocks noGrp="1"/>
          </p:cNvSpPr>
          <p:nvPr>
            <p:ph type="sldNum" sz="quarter" idx="4"/>
          </p:nvPr>
        </p:nvSpPr>
        <p:spPr>
          <a:xfrm>
            <a:off x="11024553" y="6397103"/>
            <a:ext cx="700775" cy="365125"/>
          </a:xfrm>
          <a:prstGeom prst="rect">
            <a:avLst/>
          </a:prstGeom>
        </p:spPr>
        <p:txBody>
          <a:bodyPr vert="horz" lIns="91440" tIns="45720" rIns="91440" bIns="45720" rtlCol="0" anchor="ctr"/>
          <a:lstStyle>
            <a:lvl1pPr algn="r">
              <a:defRPr sz="800">
                <a:solidFill>
                  <a:schemeClr val="tx1"/>
                </a:solidFill>
              </a:defRPr>
            </a:lvl1pPr>
          </a:lstStyle>
          <a:p>
            <a:fld id="{5EEB83C2-341F-4C28-A243-1C56DDDA54D3}" type="slidenum">
              <a:rPr lang="en-US" smtClean="0"/>
              <a:t>‹#›</a:t>
            </a:fld>
            <a:endParaRPr lang="en-US"/>
          </a:p>
        </p:txBody>
      </p:sp>
      <p:cxnSp>
        <p:nvCxnSpPr>
          <p:cNvPr id="20" name="Straight Connector 19">
            <a:extLst>
              <a:ext uri="{FF2B5EF4-FFF2-40B4-BE49-F238E27FC236}">
                <a16:creationId xmlns:a16="http://schemas.microsoft.com/office/drawing/2014/main" id="{A6814345-41DE-42C5-8657-66C1417DF81A}"/>
              </a:ext>
            </a:extLst>
          </p:cNvPr>
          <p:cNvCxnSpPr>
            <a:cxnSpLocks/>
          </p:cNvCxnSpPr>
          <p:nvPr/>
        </p:nvCxnSpPr>
        <p:spPr>
          <a:xfrm flipH="1">
            <a:off x="566094" y="6286347"/>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7E68E419-3727-4F5E-8840-AF149B33B0B7}"/>
              </a:ext>
            </a:extLst>
          </p:cNvPr>
          <p:cNvCxnSpPr>
            <a:cxnSpLocks/>
          </p:cNvCxnSpPr>
          <p:nvPr/>
        </p:nvCxnSpPr>
        <p:spPr>
          <a:xfrm flipH="1">
            <a:off x="577485" y="1883336"/>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519B6EC-D7AE-452F-8D0C-D11BD3377F3E}"/>
              </a:ext>
            </a:extLst>
          </p:cNvPr>
          <p:cNvCxnSpPr>
            <a:cxnSpLocks/>
          </p:cNvCxnSpPr>
          <p:nvPr/>
        </p:nvCxnSpPr>
        <p:spPr>
          <a:xfrm flipH="1">
            <a:off x="577485"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370716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90000"/>
        </a:lnSpc>
        <a:spcBef>
          <a:spcPct val="0"/>
        </a:spcBef>
        <a:buNone/>
        <a:defRPr sz="4000" kern="1200" spc="-100" baseline="0">
          <a:solidFill>
            <a:schemeClr val="tx1"/>
          </a:solidFill>
          <a:latin typeface="Batang" panose="02030600000101010101" pitchFamily="18" charset="-127"/>
          <a:ea typeface="Batang" panose="02030600000101010101" pitchFamily="18" charset="-127"/>
          <a:cs typeface="+mj-cs"/>
        </a:defRPr>
      </a:lvl1pPr>
    </p:titleStyle>
    <p:bodyStyle>
      <a:lvl1pPr marL="228600" indent="-228600" algn="l" defTabSz="914400" rtl="0" eaLnBrk="1" latinLnBrk="0" hangingPunct="1">
        <a:lnSpc>
          <a:spcPct val="120000"/>
        </a:lnSpc>
        <a:spcBef>
          <a:spcPts val="1000"/>
        </a:spcBef>
        <a:buSzPct val="80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SzPct val="8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0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SzPct val="80000"/>
        <a:buFont typeface="Avenir Next LT Pro Light" panose="020B0304020202020204" pitchFamily="34" charset="0"/>
        <a:buChar char="–"/>
        <a:defRPr sz="1400" kern="1200">
          <a:solidFill>
            <a:schemeClr val="tx1"/>
          </a:solidFill>
          <a:latin typeface="+mn-lt"/>
          <a:ea typeface="+mn-ea"/>
          <a:cs typeface="+mn-cs"/>
        </a:defRPr>
      </a:lvl4pPr>
      <a:lvl5pPr marL="1280160" indent="-228600" algn="l" defTabSz="914400" rtl="0" eaLnBrk="1" latinLnBrk="0" hangingPunct="1">
        <a:lnSpc>
          <a:spcPct val="12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3jUfceD2-Zs" TargetMode="External"/><Relationship Id="rId2" Type="http://schemas.openxmlformats.org/officeDocument/2006/relationships/hyperlink" Target="https://www.youtube.com/watch?v=SDr0bmEPoxE" TargetMode="Externa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hyperlink" Target="https://www.youtube.com/watch?v=vlv6Y1tq1sQ&amp;list=RDQMKx6RV4cliIM&amp;index=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cerebra.org.uk/get-advice-support/sleep-advice-service/" TargetMode="External"/><Relationship Id="rId2" Type="http://schemas.openxmlformats.org/officeDocument/2006/relationships/hyperlink" Target="https://www.sleepfoundation.org/children-and-sleep" TargetMode="External"/><Relationship Id="rId1" Type="http://schemas.openxmlformats.org/officeDocument/2006/relationships/slideLayout" Target="../slideLayouts/slideLayout2.xml"/><Relationship Id="rId6" Type="http://schemas.openxmlformats.org/officeDocument/2006/relationships/hyperlink" Target="https://www.youtube.com/watch?v=Fz7_QVPY-jI" TargetMode="External"/><Relationship Id="rId5" Type="http://schemas.openxmlformats.org/officeDocument/2006/relationships/hyperlink" Target="https://www.bbc.co.uk/programmes/p06tmmvz" TargetMode="External"/><Relationship Id="rId4" Type="http://schemas.openxmlformats.org/officeDocument/2006/relationships/hyperlink" Target="https://www.dunelm.com/product/dreamscene-star-kids-3kg-weighted-blanket-1000206601?defaultSkuId=3080094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ACC802-E881-D70A-4418-6B0EBC2CA824}"/>
              </a:ext>
            </a:extLst>
          </p:cNvPr>
          <p:cNvSpPr>
            <a:spLocks noGrp="1"/>
          </p:cNvSpPr>
          <p:nvPr>
            <p:ph type="ctrTitle"/>
          </p:nvPr>
        </p:nvSpPr>
        <p:spPr>
          <a:xfrm>
            <a:off x="804672" y="5116529"/>
            <a:ext cx="10592174" cy="1000655"/>
          </a:xfrm>
        </p:spPr>
        <p:txBody>
          <a:bodyPr anchor="t">
            <a:noAutofit/>
          </a:bodyPr>
          <a:lstStyle/>
          <a:p>
            <a:r>
              <a:rPr lang="en-GB" sz="7200" dirty="0">
                <a:solidFill>
                  <a:schemeClr val="tx2"/>
                </a:solidFill>
                <a:latin typeface="Cooper Black" panose="0208090404030B020404" pitchFamily="18" charset="0"/>
              </a:rPr>
              <a:t>Bedtime Routines</a:t>
            </a:r>
          </a:p>
        </p:txBody>
      </p:sp>
      <p:pic>
        <p:nvPicPr>
          <p:cNvPr id="4" name="Picture 3" descr="Dog under blanket">
            <a:extLst>
              <a:ext uri="{FF2B5EF4-FFF2-40B4-BE49-F238E27FC236}">
                <a16:creationId xmlns:a16="http://schemas.microsoft.com/office/drawing/2014/main" id="{1E7AD3A9-2ACB-0AB9-2C5C-D4F402A878DA}"/>
              </a:ext>
            </a:extLst>
          </p:cNvPr>
          <p:cNvPicPr>
            <a:picLocks noChangeAspect="1"/>
          </p:cNvPicPr>
          <p:nvPr/>
        </p:nvPicPr>
        <p:blipFill rotWithShape="1">
          <a:blip r:embed="rId2"/>
          <a:srcRect t="31530" b="16649"/>
          <a:stretch/>
        </p:blipFill>
        <p:spPr>
          <a:xfrm>
            <a:off x="-1" y="10"/>
            <a:ext cx="12192001" cy="4201449"/>
          </a:xfrm>
          <a:prstGeom prst="rect">
            <a:avLst/>
          </a:prstGeom>
        </p:spPr>
      </p:pic>
      <p:grpSp>
        <p:nvGrpSpPr>
          <p:cNvPr id="11" name="Group 10">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2" name="Freeform: Shape 11">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87017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A401F-FC5F-A6F1-615A-1CCAB81DC6E5}"/>
              </a:ext>
            </a:extLst>
          </p:cNvPr>
          <p:cNvSpPr>
            <a:spLocks noGrp="1"/>
          </p:cNvSpPr>
          <p:nvPr>
            <p:ph type="ctrTitle"/>
          </p:nvPr>
        </p:nvSpPr>
        <p:spPr/>
        <p:txBody>
          <a:bodyPr>
            <a:normAutofit fontScale="90000"/>
          </a:bodyPr>
          <a:lstStyle/>
          <a:p>
            <a:r>
              <a:rPr lang="en-GB" dirty="0"/>
              <a:t>Bedtime Routines;</a:t>
            </a:r>
            <a:br>
              <a:rPr lang="en-GB" dirty="0"/>
            </a:br>
            <a:br>
              <a:rPr lang="en-GB" dirty="0"/>
            </a:br>
            <a:r>
              <a:rPr lang="en-GB" sz="2000" dirty="0"/>
              <a:t>Creating a unique routine that fits your family and that you continuously follow, is key to getting it to work.</a:t>
            </a:r>
            <a:br>
              <a:rPr lang="en-GB" sz="2000" dirty="0"/>
            </a:br>
            <a:r>
              <a:rPr lang="en-GB" sz="2000" dirty="0"/>
              <a:t>If your child knows they can change the routine to suit them or you are going to ‘give in’ for a quiet evening, it won’t help in the long run.</a:t>
            </a:r>
            <a:br>
              <a:rPr lang="en-GB" sz="2000" dirty="0"/>
            </a:br>
            <a:r>
              <a:rPr lang="en-GB" sz="2000" dirty="0"/>
              <a:t>Write down and discuss the routine as a family so they know exactly what is expected – but make it fun and something to look forward to!</a:t>
            </a:r>
            <a:br>
              <a:rPr lang="en-GB" sz="2000" dirty="0"/>
            </a:br>
            <a:r>
              <a:rPr lang="en-GB" sz="2000" dirty="0"/>
              <a:t>Write down the key problems – getting out of bed, scared of the dark, saying they are not tired etc. Then work your plan around this. How can you address the problem? What could you try to do to settle their problem?</a:t>
            </a:r>
            <a:br>
              <a:rPr lang="en-GB" sz="2000" dirty="0"/>
            </a:br>
            <a:r>
              <a:rPr lang="en-GB" sz="2000" dirty="0"/>
              <a:t>Hopefully we will cover some ideas through this session.</a:t>
            </a:r>
            <a:br>
              <a:rPr lang="en-GB" sz="2000" dirty="0"/>
            </a:br>
            <a:br>
              <a:rPr lang="en-GB" sz="2000" dirty="0"/>
            </a:br>
            <a:endParaRPr lang="en-GB" sz="2000" dirty="0"/>
          </a:p>
        </p:txBody>
      </p:sp>
      <p:sp>
        <p:nvSpPr>
          <p:cNvPr id="3" name="Subtitle 2">
            <a:extLst>
              <a:ext uri="{FF2B5EF4-FFF2-40B4-BE49-F238E27FC236}">
                <a16:creationId xmlns:a16="http://schemas.microsoft.com/office/drawing/2014/main" id="{B71A0307-3B9B-7608-C7AC-C7E83C91DDD0}"/>
              </a:ext>
            </a:extLst>
          </p:cNvPr>
          <p:cNvSpPr>
            <a:spLocks noGrp="1"/>
          </p:cNvSpPr>
          <p:nvPr>
            <p:ph type="subTitle" idx="1"/>
          </p:nvPr>
        </p:nvSpPr>
        <p:spPr>
          <a:xfrm>
            <a:off x="7920508" y="3330544"/>
            <a:ext cx="3573872" cy="925924"/>
          </a:xfrm>
        </p:spPr>
        <p:txBody>
          <a:bodyPr/>
          <a:lstStyle/>
          <a:p>
            <a:r>
              <a:rPr lang="en-GB" dirty="0"/>
              <a:t>LET’s GET Started…</a:t>
            </a:r>
          </a:p>
        </p:txBody>
      </p:sp>
      <p:pic>
        <p:nvPicPr>
          <p:cNvPr id="1026" name="Picture 2" descr="Kids Bedtime Routine - Getting Ready for Bed/Go to Sleep Songs - playlist  by Bounce Patrol | Spotify">
            <a:extLst>
              <a:ext uri="{FF2B5EF4-FFF2-40B4-BE49-F238E27FC236}">
                <a16:creationId xmlns:a16="http://schemas.microsoft.com/office/drawing/2014/main" id="{06DCDBB5-82BD-28D5-63B7-156CF9B521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1718" y="10366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682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36F77-4251-C4D5-2E34-680D569B4E65}"/>
              </a:ext>
            </a:extLst>
          </p:cNvPr>
          <p:cNvSpPr>
            <a:spLocks noGrp="1"/>
          </p:cNvSpPr>
          <p:nvPr>
            <p:ph type="title"/>
          </p:nvPr>
        </p:nvSpPr>
        <p:spPr/>
        <p:txBody>
          <a:bodyPr/>
          <a:lstStyle/>
          <a:p>
            <a:r>
              <a:rPr lang="en-GB" dirty="0"/>
              <a:t>Why is sleep important?</a:t>
            </a:r>
          </a:p>
        </p:txBody>
      </p:sp>
      <p:sp>
        <p:nvSpPr>
          <p:cNvPr id="3" name="Content Placeholder 2">
            <a:extLst>
              <a:ext uri="{FF2B5EF4-FFF2-40B4-BE49-F238E27FC236}">
                <a16:creationId xmlns:a16="http://schemas.microsoft.com/office/drawing/2014/main" id="{D2D6591F-F2C3-9CE6-D380-4BBC02CB2706}"/>
              </a:ext>
            </a:extLst>
          </p:cNvPr>
          <p:cNvSpPr>
            <a:spLocks noGrp="1"/>
          </p:cNvSpPr>
          <p:nvPr>
            <p:ph idx="1"/>
          </p:nvPr>
        </p:nvSpPr>
        <p:spPr/>
        <p:txBody>
          <a:bodyPr>
            <a:normAutofit fontScale="85000" lnSpcReduction="10000"/>
          </a:bodyPr>
          <a:lstStyle/>
          <a:p>
            <a:pPr marL="0" indent="0">
              <a:buNone/>
            </a:pPr>
            <a:r>
              <a:rPr lang="en-GB" dirty="0"/>
              <a:t>We all know how we feel when we have not had a good night’s sleep…</a:t>
            </a:r>
          </a:p>
          <a:p>
            <a:pPr marL="0" indent="0">
              <a:buNone/>
            </a:pPr>
            <a:r>
              <a:rPr lang="en-GB" dirty="0"/>
              <a:t>Children are just the same but they sometimes can’t communicate the feeling of being tired and we see it through their behaviours instead. In school we often find the children that are yawning and daydreaming are also the ones falling out with their friends or answering the teacher back.</a:t>
            </a:r>
          </a:p>
          <a:p>
            <a:pPr marL="0" indent="0">
              <a:buNone/>
            </a:pPr>
            <a:r>
              <a:rPr lang="en-GB" dirty="0"/>
              <a:t>Effect of Loss of Sleep=</a:t>
            </a:r>
          </a:p>
          <a:p>
            <a:r>
              <a:rPr lang="en-GB" dirty="0"/>
              <a:t>Difficulty self regulating</a:t>
            </a:r>
          </a:p>
          <a:p>
            <a:r>
              <a:rPr lang="en-GB" dirty="0"/>
              <a:t>Poorer School Performance</a:t>
            </a:r>
          </a:p>
          <a:p>
            <a:r>
              <a:rPr lang="en-GB" dirty="0"/>
              <a:t>Impulsivity</a:t>
            </a:r>
          </a:p>
          <a:p>
            <a:r>
              <a:rPr lang="en-GB" dirty="0"/>
              <a:t>Short Attention</a:t>
            </a:r>
          </a:p>
          <a:p>
            <a:pPr marL="0" indent="0">
              <a:buNone/>
            </a:pPr>
            <a:r>
              <a:rPr lang="en-GB" dirty="0"/>
              <a:t>All of these can mirror symptoms of ADHD, when actually tackling the sleep -could solve these problems.</a:t>
            </a:r>
          </a:p>
        </p:txBody>
      </p:sp>
    </p:spTree>
    <p:extLst>
      <p:ext uri="{BB962C8B-B14F-4D97-AF65-F5344CB8AC3E}">
        <p14:creationId xmlns:p14="http://schemas.microsoft.com/office/powerpoint/2010/main" val="1933433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FB881-EB77-C16F-A88D-F68E7FA64867}"/>
              </a:ext>
            </a:extLst>
          </p:cNvPr>
          <p:cNvSpPr>
            <a:spLocks noGrp="1"/>
          </p:cNvSpPr>
          <p:nvPr>
            <p:ph type="title"/>
          </p:nvPr>
        </p:nvSpPr>
        <p:spPr/>
        <p:txBody>
          <a:bodyPr/>
          <a:lstStyle/>
          <a:p>
            <a:r>
              <a:rPr lang="en-GB" dirty="0"/>
              <a:t>Step by Step</a:t>
            </a:r>
          </a:p>
        </p:txBody>
      </p:sp>
      <p:sp>
        <p:nvSpPr>
          <p:cNvPr id="3" name="Content Placeholder 2">
            <a:extLst>
              <a:ext uri="{FF2B5EF4-FFF2-40B4-BE49-F238E27FC236}">
                <a16:creationId xmlns:a16="http://schemas.microsoft.com/office/drawing/2014/main" id="{F6BC2958-E8AE-1AC9-5139-DE322CAFE9D6}"/>
              </a:ext>
            </a:extLst>
          </p:cNvPr>
          <p:cNvSpPr>
            <a:spLocks noGrp="1"/>
          </p:cNvSpPr>
          <p:nvPr>
            <p:ph idx="1"/>
          </p:nvPr>
        </p:nvSpPr>
        <p:spPr/>
        <p:txBody>
          <a:bodyPr>
            <a:noAutofit/>
          </a:bodyPr>
          <a:lstStyle/>
          <a:p>
            <a:pPr marL="0" indent="0">
              <a:buNone/>
            </a:pPr>
            <a:r>
              <a:rPr lang="en-GB" sz="2200" b="1" dirty="0">
                <a:highlight>
                  <a:srgbClr val="00FFFF"/>
                </a:highlight>
              </a:rPr>
              <a:t>This is the basic routine to follow every evening. We will look and discuss each point, making it personal to your family and home.</a:t>
            </a:r>
          </a:p>
          <a:p>
            <a:r>
              <a:rPr lang="en-GB" sz="2200" b="1" dirty="0">
                <a:highlight>
                  <a:srgbClr val="FFFF00"/>
                </a:highlight>
              </a:rPr>
              <a:t>1.	Last game / TV </a:t>
            </a:r>
          </a:p>
          <a:p>
            <a:r>
              <a:rPr lang="en-GB" sz="2200" b="1" dirty="0">
                <a:highlight>
                  <a:srgbClr val="FFFF00"/>
                </a:highlight>
              </a:rPr>
              <a:t>2.	Energy release</a:t>
            </a:r>
          </a:p>
          <a:p>
            <a:r>
              <a:rPr lang="en-GB" sz="2200" b="1" dirty="0">
                <a:highlight>
                  <a:srgbClr val="FFFF00"/>
                </a:highlight>
              </a:rPr>
              <a:t>3.	Quiet down time</a:t>
            </a:r>
          </a:p>
          <a:p>
            <a:r>
              <a:rPr lang="en-GB" sz="2200" b="1" dirty="0">
                <a:highlight>
                  <a:srgbClr val="FFFF00"/>
                </a:highlight>
              </a:rPr>
              <a:t>4. 	Bath / PJs on</a:t>
            </a:r>
          </a:p>
          <a:p>
            <a:r>
              <a:rPr lang="en-GB" sz="2200" b="1" dirty="0">
                <a:highlight>
                  <a:srgbClr val="FFFF00"/>
                </a:highlight>
              </a:rPr>
              <a:t>5.	Pillow talk / Story</a:t>
            </a:r>
          </a:p>
          <a:p>
            <a:r>
              <a:rPr lang="en-GB" sz="2200" b="1" dirty="0">
                <a:highlight>
                  <a:srgbClr val="FFFF00"/>
                </a:highlight>
              </a:rPr>
              <a:t>6.	Lights out </a:t>
            </a:r>
          </a:p>
        </p:txBody>
      </p:sp>
    </p:spTree>
    <p:extLst>
      <p:ext uri="{BB962C8B-B14F-4D97-AF65-F5344CB8AC3E}">
        <p14:creationId xmlns:p14="http://schemas.microsoft.com/office/powerpoint/2010/main" val="3669502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BD95B-B735-2F2D-340E-A7707CA93BB2}"/>
              </a:ext>
            </a:extLst>
          </p:cNvPr>
          <p:cNvSpPr>
            <a:spLocks noGrp="1"/>
          </p:cNvSpPr>
          <p:nvPr>
            <p:ph type="title"/>
          </p:nvPr>
        </p:nvSpPr>
        <p:spPr/>
        <p:txBody>
          <a:bodyPr/>
          <a:lstStyle/>
          <a:p>
            <a:r>
              <a:rPr lang="en-GB" dirty="0"/>
              <a:t>What time do you begin the routine?   </a:t>
            </a:r>
          </a:p>
        </p:txBody>
      </p:sp>
      <p:sp>
        <p:nvSpPr>
          <p:cNvPr id="3" name="Content Placeholder 2">
            <a:extLst>
              <a:ext uri="{FF2B5EF4-FFF2-40B4-BE49-F238E27FC236}">
                <a16:creationId xmlns:a16="http://schemas.microsoft.com/office/drawing/2014/main" id="{BB899143-21CA-2500-5F18-F0D6DB7B1E15}"/>
              </a:ext>
            </a:extLst>
          </p:cNvPr>
          <p:cNvSpPr>
            <a:spLocks noGrp="1"/>
          </p:cNvSpPr>
          <p:nvPr>
            <p:ph sz="half" idx="1"/>
          </p:nvPr>
        </p:nvSpPr>
        <p:spPr/>
        <p:txBody>
          <a:bodyPr>
            <a:normAutofit/>
          </a:bodyPr>
          <a:lstStyle/>
          <a:p>
            <a:r>
              <a:rPr lang="en-GB" dirty="0"/>
              <a:t>You need to give your child a warning that games/TV etc is coming to an end.   5 or 10 mins is usually best.</a:t>
            </a:r>
          </a:p>
          <a:p>
            <a:r>
              <a:rPr lang="en-GB" dirty="0"/>
              <a:t>The routine could take 30 mins to an hour depending if there is a bath/shower and if they need a physical ‘workout’ first. Again this is up to you and how much time you have.</a:t>
            </a:r>
          </a:p>
          <a:p>
            <a:r>
              <a:rPr lang="en-GB" dirty="0"/>
              <a:t>What time you want your child in bed, is a family’s personal choice.</a:t>
            </a:r>
          </a:p>
        </p:txBody>
      </p:sp>
      <p:sp>
        <p:nvSpPr>
          <p:cNvPr id="4" name="Content Placeholder 3">
            <a:extLst>
              <a:ext uri="{FF2B5EF4-FFF2-40B4-BE49-F238E27FC236}">
                <a16:creationId xmlns:a16="http://schemas.microsoft.com/office/drawing/2014/main" id="{B680A9B9-2D0F-D148-826D-EFE9499B4F77}"/>
              </a:ext>
            </a:extLst>
          </p:cNvPr>
          <p:cNvSpPr>
            <a:spLocks noGrp="1"/>
          </p:cNvSpPr>
          <p:nvPr>
            <p:ph sz="half" idx="2"/>
          </p:nvPr>
        </p:nvSpPr>
        <p:spPr/>
        <p:txBody>
          <a:bodyPr/>
          <a:lstStyle/>
          <a:p>
            <a:r>
              <a:rPr lang="en-GB" dirty="0"/>
              <a:t>If you work late you might not want them in bed before 7pm or have the time to make tea and bath, so work to what suits.</a:t>
            </a:r>
          </a:p>
          <a:p>
            <a:endParaRPr lang="en-GB" dirty="0"/>
          </a:p>
        </p:txBody>
      </p:sp>
      <p:pic>
        <p:nvPicPr>
          <p:cNvPr id="2052" name="Picture 4" descr="How Much Sleep Does My Child Need? - The Sleep Charity">
            <a:extLst>
              <a:ext uri="{FF2B5EF4-FFF2-40B4-BE49-F238E27FC236}">
                <a16:creationId xmlns:a16="http://schemas.microsoft.com/office/drawing/2014/main" id="{67C26D8B-60AC-EF1C-6700-B6F1D174D6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8524793" y="3429000"/>
            <a:ext cx="2656522" cy="264471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larm Clocks &amp; Bedside Clocks You'll Love | Wayfair.co.uk">
            <a:extLst>
              <a:ext uri="{FF2B5EF4-FFF2-40B4-BE49-F238E27FC236}">
                <a16:creationId xmlns:a16="http://schemas.microsoft.com/office/drawing/2014/main" id="{1801AACB-822E-1590-4FF7-281A87951A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9552" y="607886"/>
            <a:ext cx="1277798" cy="127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6035155-4BC7-93F3-1224-77DFEDAA05FC}"/>
              </a:ext>
            </a:extLst>
          </p:cNvPr>
          <p:cNvSpPr txBox="1"/>
          <p:nvPr/>
        </p:nvSpPr>
        <p:spPr>
          <a:xfrm>
            <a:off x="6447081" y="4224270"/>
            <a:ext cx="1795397" cy="1477328"/>
          </a:xfrm>
          <a:prstGeom prst="rect">
            <a:avLst/>
          </a:prstGeom>
          <a:noFill/>
        </p:spPr>
        <p:txBody>
          <a:bodyPr wrap="square" rtlCol="0">
            <a:spAutoFit/>
          </a:bodyPr>
          <a:lstStyle/>
          <a:p>
            <a:r>
              <a:rPr lang="en-GB" dirty="0">
                <a:latin typeface="Aharoni" panose="020B0604020202020204" pitchFamily="2" charset="-79"/>
                <a:cs typeface="Aharoni" panose="020B0604020202020204" pitchFamily="2" charset="-79"/>
              </a:rPr>
              <a:t>How much sleep is recommended for each age group.</a:t>
            </a:r>
          </a:p>
        </p:txBody>
      </p:sp>
    </p:spTree>
    <p:extLst>
      <p:ext uri="{BB962C8B-B14F-4D97-AF65-F5344CB8AC3E}">
        <p14:creationId xmlns:p14="http://schemas.microsoft.com/office/powerpoint/2010/main" val="1563766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344FA-BBD5-D360-188E-F5FA9A04F840}"/>
              </a:ext>
            </a:extLst>
          </p:cNvPr>
          <p:cNvSpPr>
            <a:spLocks noGrp="1"/>
          </p:cNvSpPr>
          <p:nvPr>
            <p:ph type="title"/>
          </p:nvPr>
        </p:nvSpPr>
        <p:spPr/>
        <p:txBody>
          <a:bodyPr/>
          <a:lstStyle/>
          <a:p>
            <a:r>
              <a:rPr lang="en-GB" dirty="0"/>
              <a:t>Release the energy!		</a:t>
            </a:r>
          </a:p>
        </p:txBody>
      </p:sp>
      <p:sp>
        <p:nvSpPr>
          <p:cNvPr id="3" name="TextBox 2">
            <a:extLst>
              <a:ext uri="{FF2B5EF4-FFF2-40B4-BE49-F238E27FC236}">
                <a16:creationId xmlns:a16="http://schemas.microsoft.com/office/drawing/2014/main" id="{89FD61E8-3BEA-43CD-0F08-873CAABAF344}"/>
              </a:ext>
            </a:extLst>
          </p:cNvPr>
          <p:cNvSpPr txBox="1"/>
          <p:nvPr/>
        </p:nvSpPr>
        <p:spPr>
          <a:xfrm flipH="1">
            <a:off x="960119" y="1879288"/>
            <a:ext cx="9241716" cy="4247317"/>
          </a:xfrm>
          <a:prstGeom prst="rect">
            <a:avLst/>
          </a:prstGeom>
          <a:noFill/>
        </p:spPr>
        <p:txBody>
          <a:bodyPr wrap="square" rtlCol="0">
            <a:spAutoFit/>
          </a:bodyPr>
          <a:lstStyle/>
          <a:p>
            <a:r>
              <a:rPr lang="en-GB" dirty="0">
                <a:solidFill>
                  <a:schemeClr val="accent6">
                    <a:lumMod val="50000"/>
                  </a:schemeClr>
                </a:solidFill>
              </a:rPr>
              <a:t>Some children have a lot of built up energy and need to release it, especially after being fuelled by tea. If they have been sat watching TV or doing something static; sitting/laying they may not be ready to just go and lie down in bed.</a:t>
            </a:r>
          </a:p>
          <a:p>
            <a:endParaRPr lang="en-GB" dirty="0">
              <a:solidFill>
                <a:schemeClr val="accent6">
                  <a:lumMod val="50000"/>
                </a:schemeClr>
              </a:solidFill>
            </a:endParaRPr>
          </a:p>
          <a:p>
            <a:r>
              <a:rPr lang="en-GB" dirty="0">
                <a:solidFill>
                  <a:schemeClr val="accent6">
                    <a:lumMod val="50000"/>
                  </a:schemeClr>
                </a:solidFill>
              </a:rPr>
              <a:t>Children with a lot of energy or perhaps ADHD or similar, will need to tire themselves out before attempting to go to bed.</a:t>
            </a:r>
          </a:p>
          <a:p>
            <a:endParaRPr lang="en-GB" dirty="0"/>
          </a:p>
          <a:p>
            <a:r>
              <a:rPr lang="en-GB" dirty="0"/>
              <a:t>Set up a 10min workout which is going to raise their heart rate.</a:t>
            </a:r>
          </a:p>
          <a:p>
            <a:r>
              <a:rPr lang="en-GB" dirty="0">
                <a:solidFill>
                  <a:srgbClr val="FF0000"/>
                </a:solidFill>
              </a:rPr>
              <a:t>*Jogging route (around house or garden -when it’s light) with timer -they are used to the daily mile at school!</a:t>
            </a:r>
          </a:p>
          <a:p>
            <a:r>
              <a:rPr lang="en-GB" dirty="0">
                <a:solidFill>
                  <a:srgbClr val="FF0000"/>
                </a:solidFill>
              </a:rPr>
              <a:t>*Dancing –put on some music and dance your socks off</a:t>
            </a:r>
          </a:p>
          <a:p>
            <a:r>
              <a:rPr lang="en-GB" dirty="0">
                <a:solidFill>
                  <a:srgbClr val="FF0000"/>
                </a:solidFill>
              </a:rPr>
              <a:t>*Create your own circuits with stations such as; jumping jacks, planks, marching etc.</a:t>
            </a:r>
          </a:p>
          <a:p>
            <a:r>
              <a:rPr lang="en-GB" dirty="0">
                <a:solidFill>
                  <a:srgbClr val="FF0000"/>
                </a:solidFill>
              </a:rPr>
              <a:t>*Pushing/pulling activities (resistant bands)</a:t>
            </a:r>
          </a:p>
          <a:p>
            <a:r>
              <a:rPr lang="en-GB" dirty="0">
                <a:solidFill>
                  <a:srgbClr val="FF0000"/>
                </a:solidFill>
              </a:rPr>
              <a:t>*Jumping (trampoline/trampette/reaching a spot) –Good for refocussing energy</a:t>
            </a:r>
          </a:p>
          <a:p>
            <a:r>
              <a:rPr lang="en-GB" dirty="0">
                <a:solidFill>
                  <a:srgbClr val="FF0000"/>
                </a:solidFill>
              </a:rPr>
              <a:t>*Be inventive you don’t need a big space or equipment</a:t>
            </a:r>
          </a:p>
        </p:txBody>
      </p:sp>
      <p:pic>
        <p:nvPicPr>
          <p:cNvPr id="3076" name="Picture 4" descr="Free Toddlers Exercising Cliparts, Download Free Toddlers Exercising  Cliparts png images, Free ClipArts on Clipart Library">
            <a:extLst>
              <a:ext uri="{FF2B5EF4-FFF2-40B4-BE49-F238E27FC236}">
                <a16:creationId xmlns:a16="http://schemas.microsoft.com/office/drawing/2014/main" id="{46C1E13F-0357-2A87-0E05-40200B35B4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0130" y="608222"/>
            <a:ext cx="1854293" cy="1312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315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FBA7E-9356-09EE-19A7-BD245063373A}"/>
              </a:ext>
            </a:extLst>
          </p:cNvPr>
          <p:cNvSpPr>
            <a:spLocks noGrp="1"/>
          </p:cNvSpPr>
          <p:nvPr>
            <p:ph type="title"/>
          </p:nvPr>
        </p:nvSpPr>
        <p:spPr/>
        <p:txBody>
          <a:bodyPr/>
          <a:lstStyle/>
          <a:p>
            <a:r>
              <a:rPr lang="en-GB" dirty="0"/>
              <a:t>Calm time;</a:t>
            </a:r>
          </a:p>
        </p:txBody>
      </p:sp>
      <p:sp>
        <p:nvSpPr>
          <p:cNvPr id="3" name="TextBox 2">
            <a:extLst>
              <a:ext uri="{FF2B5EF4-FFF2-40B4-BE49-F238E27FC236}">
                <a16:creationId xmlns:a16="http://schemas.microsoft.com/office/drawing/2014/main" id="{DEE56DEB-3136-D57D-EFB2-3243AB3AA7BC}"/>
              </a:ext>
            </a:extLst>
          </p:cNvPr>
          <p:cNvSpPr txBox="1"/>
          <p:nvPr/>
        </p:nvSpPr>
        <p:spPr>
          <a:xfrm rot="10800000" flipH="1" flipV="1">
            <a:off x="434788" y="1158624"/>
            <a:ext cx="11322424" cy="5355312"/>
          </a:xfrm>
          <a:prstGeom prst="rect">
            <a:avLst/>
          </a:prstGeom>
          <a:noFill/>
        </p:spPr>
        <p:txBody>
          <a:bodyPr wrap="square" rtlCol="0">
            <a:spAutoFit/>
          </a:bodyPr>
          <a:lstStyle/>
          <a:p>
            <a:r>
              <a:rPr lang="en-GB" dirty="0"/>
              <a:t> If your child has just done a ‘work out’ or your child has already been burning off their energy all evening, they need some </a:t>
            </a:r>
            <a:r>
              <a:rPr lang="en-GB" b="1" dirty="0"/>
              <a:t>quiet down-time</a:t>
            </a:r>
            <a:r>
              <a:rPr lang="en-GB" dirty="0"/>
              <a:t>. Away from blue light, not competitive and not over stimulating.</a:t>
            </a:r>
          </a:p>
          <a:p>
            <a:endParaRPr lang="en-GB" dirty="0"/>
          </a:p>
          <a:p>
            <a:r>
              <a:rPr lang="en-GB" dirty="0"/>
              <a:t>Switching off </a:t>
            </a:r>
            <a:r>
              <a:rPr lang="en-GB" b="1" dirty="0"/>
              <a:t>blue light </a:t>
            </a:r>
            <a:r>
              <a:rPr lang="en-GB" dirty="0"/>
              <a:t>is really important as blue light promotes alertness and performance, by supressing melatonin, which is what is needed to promote sleepiness. So devices such as tablets, phones even some LED lights need to be turned off- ideally 1 hour before sleep. Daytime blue light is ok but at night time it tricks the brain not to produce the melatonin. New TV’s have a blue light reducing setting or turn the brightness down.</a:t>
            </a:r>
          </a:p>
          <a:p>
            <a:endParaRPr lang="en-GB" dirty="0"/>
          </a:p>
          <a:p>
            <a:r>
              <a:rPr lang="en-GB" dirty="0">
                <a:solidFill>
                  <a:srgbClr val="002060"/>
                </a:solidFill>
              </a:rPr>
              <a:t>Ideas for quiet down-time in the evening, before getting into the bath or bed:</a:t>
            </a:r>
          </a:p>
          <a:p>
            <a:r>
              <a:rPr lang="en-GB" dirty="0">
                <a:solidFill>
                  <a:srgbClr val="C00000"/>
                </a:solidFill>
              </a:rPr>
              <a:t>Jigsaws or similar puzzles</a:t>
            </a:r>
          </a:p>
          <a:p>
            <a:r>
              <a:rPr lang="en-GB" dirty="0">
                <a:solidFill>
                  <a:srgbClr val="C00000"/>
                </a:solidFill>
              </a:rPr>
              <a:t>Colouring/ drawing</a:t>
            </a:r>
          </a:p>
          <a:p>
            <a:r>
              <a:rPr lang="en-GB" dirty="0">
                <a:solidFill>
                  <a:srgbClr val="C00000"/>
                </a:solidFill>
              </a:rPr>
              <a:t>Sensory play –playdough, sand, bubbles, </a:t>
            </a:r>
            <a:r>
              <a:rPr lang="en-GB" dirty="0" err="1">
                <a:solidFill>
                  <a:srgbClr val="C00000"/>
                </a:solidFill>
              </a:rPr>
              <a:t>aqauabeads</a:t>
            </a:r>
            <a:r>
              <a:rPr lang="en-GB" dirty="0">
                <a:solidFill>
                  <a:srgbClr val="C00000"/>
                </a:solidFill>
              </a:rPr>
              <a:t> etc</a:t>
            </a:r>
          </a:p>
          <a:p>
            <a:r>
              <a:rPr lang="en-GB" dirty="0">
                <a:solidFill>
                  <a:srgbClr val="C00000"/>
                </a:solidFill>
              </a:rPr>
              <a:t>Rocking/ gentle swinging</a:t>
            </a:r>
          </a:p>
          <a:p>
            <a:r>
              <a:rPr lang="en-GB" dirty="0">
                <a:solidFill>
                  <a:srgbClr val="C00000"/>
                </a:solidFill>
              </a:rPr>
              <a:t>Writing (if they enjoy this)</a:t>
            </a:r>
          </a:p>
          <a:p>
            <a:r>
              <a:rPr lang="en-GB" dirty="0">
                <a:solidFill>
                  <a:srgbClr val="C00000"/>
                </a:solidFill>
              </a:rPr>
              <a:t>Knitting/sewing/crafting –keep it simple and calm</a:t>
            </a:r>
          </a:p>
          <a:p>
            <a:r>
              <a:rPr lang="en-GB" dirty="0">
                <a:solidFill>
                  <a:srgbClr val="C00000"/>
                </a:solidFill>
              </a:rPr>
              <a:t>What they find relaxing and you feel is appropriate</a:t>
            </a:r>
          </a:p>
          <a:p>
            <a:endParaRPr lang="en-GB" dirty="0"/>
          </a:p>
          <a:p>
            <a:endParaRPr lang="en-GB" dirty="0"/>
          </a:p>
        </p:txBody>
      </p:sp>
    </p:spTree>
    <p:extLst>
      <p:ext uri="{BB962C8B-B14F-4D97-AF65-F5344CB8AC3E}">
        <p14:creationId xmlns:p14="http://schemas.microsoft.com/office/powerpoint/2010/main" val="2596432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D0F5F-259D-BFC8-FA70-BF37E6260678}"/>
              </a:ext>
            </a:extLst>
          </p:cNvPr>
          <p:cNvSpPr>
            <a:spLocks noGrp="1"/>
          </p:cNvSpPr>
          <p:nvPr>
            <p:ph type="title"/>
          </p:nvPr>
        </p:nvSpPr>
        <p:spPr>
          <a:xfrm>
            <a:off x="571500" y="717452"/>
            <a:ext cx="4274820" cy="1161836"/>
          </a:xfrm>
        </p:spPr>
        <p:txBody>
          <a:bodyPr/>
          <a:lstStyle/>
          <a:p>
            <a:r>
              <a:rPr lang="en-GB" dirty="0"/>
              <a:t>Bath and PJs </a:t>
            </a:r>
          </a:p>
        </p:txBody>
      </p:sp>
      <p:sp>
        <p:nvSpPr>
          <p:cNvPr id="3" name="TextBox 2">
            <a:extLst>
              <a:ext uri="{FF2B5EF4-FFF2-40B4-BE49-F238E27FC236}">
                <a16:creationId xmlns:a16="http://schemas.microsoft.com/office/drawing/2014/main" id="{BF30AD07-5D62-EE15-3FC9-6C770B963976}"/>
              </a:ext>
            </a:extLst>
          </p:cNvPr>
          <p:cNvSpPr txBox="1"/>
          <p:nvPr/>
        </p:nvSpPr>
        <p:spPr>
          <a:xfrm>
            <a:off x="714895" y="1945178"/>
            <a:ext cx="10474036" cy="3477875"/>
          </a:xfrm>
          <a:prstGeom prst="rect">
            <a:avLst/>
          </a:prstGeom>
          <a:noFill/>
        </p:spPr>
        <p:txBody>
          <a:bodyPr wrap="square" rtlCol="0">
            <a:spAutoFit/>
          </a:bodyPr>
          <a:lstStyle/>
          <a:p>
            <a:r>
              <a:rPr lang="en-GB" sz="2000" dirty="0">
                <a:latin typeface="Seaford" panose="020B0604020202020204" pitchFamily="2" charset="0"/>
              </a:rPr>
              <a:t>Again this is what </a:t>
            </a:r>
            <a:r>
              <a:rPr lang="en-GB" sz="2000" b="1" i="1" dirty="0">
                <a:latin typeface="Seaford" panose="020B0604020202020204" pitchFamily="2" charset="0"/>
              </a:rPr>
              <a:t>your</a:t>
            </a:r>
            <a:r>
              <a:rPr lang="en-GB" sz="2000" dirty="0">
                <a:latin typeface="Seaford" panose="020B0604020202020204" pitchFamily="2" charset="0"/>
              </a:rPr>
              <a:t> routine is. Some children bath every night, some every other, some 2-3 times per week. There are lots of “bedtime” bubble baths available and lavender essences you can add, to create a calming relaxing atmosphere. Between baths you may use the bedtime moisturisers or </a:t>
            </a:r>
            <a:r>
              <a:rPr lang="en-GB" sz="2000" dirty="0" err="1">
                <a:latin typeface="Seaford" panose="020B0604020202020204" pitchFamily="2" charset="0"/>
              </a:rPr>
              <a:t>talcs</a:t>
            </a:r>
            <a:r>
              <a:rPr lang="en-GB" sz="2000" dirty="0">
                <a:latin typeface="Seaford" panose="020B0604020202020204" pitchFamily="2" charset="0"/>
              </a:rPr>
              <a:t> so that the lavender smell is associated to sleepy time.</a:t>
            </a:r>
          </a:p>
          <a:p>
            <a:r>
              <a:rPr lang="en-GB" sz="2000" dirty="0">
                <a:latin typeface="Seaford" panose="020B0604020202020204" pitchFamily="2" charset="0"/>
              </a:rPr>
              <a:t>A warm bath for 10mins (use a timer if needed) is calming for body and mind.</a:t>
            </a:r>
          </a:p>
          <a:p>
            <a:endParaRPr lang="en-GB" sz="2000" dirty="0">
              <a:latin typeface="Seaford" panose="020B0604020202020204" pitchFamily="2" charset="0"/>
            </a:endParaRPr>
          </a:p>
          <a:p>
            <a:r>
              <a:rPr lang="en-GB" sz="2000" dirty="0">
                <a:latin typeface="Seaford" panose="020B0604020202020204" pitchFamily="2" charset="0"/>
              </a:rPr>
              <a:t>Once in PJs, make it the rule, that now everyone’s voice-volume is decreased. No shouting from older children, adults or the children.</a:t>
            </a:r>
          </a:p>
          <a:p>
            <a:endParaRPr lang="en-GB" sz="2000" dirty="0">
              <a:latin typeface="Seaford" panose="020B0604020202020204" pitchFamily="2" charset="0"/>
            </a:endParaRPr>
          </a:p>
          <a:p>
            <a:r>
              <a:rPr lang="en-GB" sz="2000" dirty="0">
                <a:latin typeface="Seaford" panose="020B0604020202020204" pitchFamily="2" charset="0"/>
              </a:rPr>
              <a:t>This is now the last opportunity for a drink of water and toilet. Let them know once in bed that is where they stay. So encourage them to try on the toilet before going into bed.</a:t>
            </a:r>
          </a:p>
        </p:txBody>
      </p:sp>
      <p:sp>
        <p:nvSpPr>
          <p:cNvPr id="5" name="TextBox 4">
            <a:extLst>
              <a:ext uri="{FF2B5EF4-FFF2-40B4-BE49-F238E27FC236}">
                <a16:creationId xmlns:a16="http://schemas.microsoft.com/office/drawing/2014/main" id="{5DBBBEA8-FC3A-20B0-6A9D-FD70D76E5558}"/>
              </a:ext>
            </a:extLst>
          </p:cNvPr>
          <p:cNvSpPr txBox="1"/>
          <p:nvPr/>
        </p:nvSpPr>
        <p:spPr>
          <a:xfrm>
            <a:off x="4231178" y="-831273"/>
            <a:ext cx="2196814" cy="574004"/>
          </a:xfrm>
          <a:prstGeom prst="rect">
            <a:avLst/>
          </a:prstGeom>
          <a:noFill/>
        </p:spPr>
        <p:txBody>
          <a:bodyPr wrap="square" rtlCol="0">
            <a:spAutoFit/>
          </a:bodyPr>
          <a:lstStyle/>
          <a:p>
            <a:endParaRPr lang="en-GB" dirty="0"/>
          </a:p>
        </p:txBody>
      </p:sp>
      <p:pic>
        <p:nvPicPr>
          <p:cNvPr id="1026" name="Picture 2" descr="Danger: a mucky rubber ducky is a haven for bacteria, says study | Health |  The Guardian">
            <a:extLst>
              <a:ext uri="{FF2B5EF4-FFF2-40B4-BE49-F238E27FC236}">
                <a16:creationId xmlns:a16="http://schemas.microsoft.com/office/drawing/2014/main" id="{58C16E5D-20EE-B585-4D16-1BE519975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616" y="495387"/>
            <a:ext cx="1449791" cy="1449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761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961A2-45F8-1278-5430-8F06A216F255}"/>
              </a:ext>
            </a:extLst>
          </p:cNvPr>
          <p:cNvSpPr>
            <a:spLocks noGrp="1"/>
          </p:cNvSpPr>
          <p:nvPr>
            <p:ph type="title"/>
          </p:nvPr>
        </p:nvSpPr>
        <p:spPr/>
        <p:txBody>
          <a:bodyPr/>
          <a:lstStyle/>
          <a:p>
            <a:r>
              <a:rPr lang="en-GB" dirty="0"/>
              <a:t>In to bed</a:t>
            </a:r>
          </a:p>
        </p:txBody>
      </p:sp>
      <p:sp>
        <p:nvSpPr>
          <p:cNvPr id="3" name="Content Placeholder 2">
            <a:extLst>
              <a:ext uri="{FF2B5EF4-FFF2-40B4-BE49-F238E27FC236}">
                <a16:creationId xmlns:a16="http://schemas.microsoft.com/office/drawing/2014/main" id="{3EC7CA44-FD9D-FE76-23B6-16A5BFDF367E}"/>
              </a:ext>
            </a:extLst>
          </p:cNvPr>
          <p:cNvSpPr>
            <a:spLocks noGrp="1"/>
          </p:cNvSpPr>
          <p:nvPr>
            <p:ph sz="half" idx="1"/>
          </p:nvPr>
        </p:nvSpPr>
        <p:spPr/>
        <p:txBody>
          <a:bodyPr/>
          <a:lstStyle/>
          <a:p>
            <a:pPr marL="0" indent="0">
              <a:buNone/>
            </a:pPr>
            <a:r>
              <a:rPr lang="en-GB" b="1" i="1" u="sng" dirty="0">
                <a:solidFill>
                  <a:srgbClr val="7030A0"/>
                </a:solidFill>
              </a:rPr>
              <a:t>Bed Pillow-talk:</a:t>
            </a:r>
          </a:p>
          <a:p>
            <a:r>
              <a:rPr lang="en-GB" b="1" dirty="0">
                <a:solidFill>
                  <a:srgbClr val="7030A0"/>
                </a:solidFill>
              </a:rPr>
              <a:t>A quiet time to talk about their day or the day ahead. It makes time for all the questions (they may have usually got out of bed) to ask. Often it is the only 1:1 time you get to just sit and chat.</a:t>
            </a:r>
          </a:p>
          <a:p>
            <a:r>
              <a:rPr lang="en-GB" b="1" dirty="0">
                <a:solidFill>
                  <a:srgbClr val="7030A0"/>
                </a:solidFill>
              </a:rPr>
              <a:t>Use this time to stroke their hair, massage their hands or feet –or what they find relaxing. </a:t>
            </a:r>
          </a:p>
        </p:txBody>
      </p:sp>
      <p:sp>
        <p:nvSpPr>
          <p:cNvPr id="4" name="Content Placeholder 3">
            <a:extLst>
              <a:ext uri="{FF2B5EF4-FFF2-40B4-BE49-F238E27FC236}">
                <a16:creationId xmlns:a16="http://schemas.microsoft.com/office/drawing/2014/main" id="{B4FFFF45-F678-9FD1-7B6E-C477C30D9FF9}"/>
              </a:ext>
            </a:extLst>
          </p:cNvPr>
          <p:cNvSpPr>
            <a:spLocks noGrp="1"/>
          </p:cNvSpPr>
          <p:nvPr>
            <p:ph sz="half" idx="2"/>
          </p:nvPr>
        </p:nvSpPr>
        <p:spPr>
          <a:xfrm>
            <a:off x="6563460" y="2067031"/>
            <a:ext cx="5181600" cy="4093753"/>
          </a:xfrm>
        </p:spPr>
        <p:txBody>
          <a:bodyPr/>
          <a:lstStyle/>
          <a:p>
            <a:pPr marL="0" indent="0">
              <a:buNone/>
            </a:pPr>
            <a:r>
              <a:rPr lang="en-GB" b="1" i="1" u="sng" dirty="0">
                <a:solidFill>
                  <a:srgbClr val="002060"/>
                </a:solidFill>
              </a:rPr>
              <a:t>Story:   </a:t>
            </a:r>
          </a:p>
          <a:p>
            <a:r>
              <a:rPr lang="en-GB" b="1" dirty="0">
                <a:solidFill>
                  <a:srgbClr val="002060"/>
                </a:solidFill>
              </a:rPr>
              <a:t>Use this time to share a favourite story or to read their reading book. It could be a book about going to sleep or addressing a fear they have at bedtime e.g. the dark, being alone etc. </a:t>
            </a:r>
          </a:p>
          <a:p>
            <a:r>
              <a:rPr lang="en-GB" b="1" dirty="0">
                <a:solidFill>
                  <a:srgbClr val="002060"/>
                </a:solidFill>
              </a:rPr>
              <a:t>Make a story up, your child being the main character, could they tell you a story. Make this 1:1 time special, so they look forward to it.</a:t>
            </a:r>
          </a:p>
        </p:txBody>
      </p:sp>
      <p:sp>
        <p:nvSpPr>
          <p:cNvPr id="6" name="TextBox 5">
            <a:extLst>
              <a:ext uri="{FF2B5EF4-FFF2-40B4-BE49-F238E27FC236}">
                <a16:creationId xmlns:a16="http://schemas.microsoft.com/office/drawing/2014/main" id="{C32C912F-5361-F305-9D49-66BD344DEF86}"/>
              </a:ext>
            </a:extLst>
          </p:cNvPr>
          <p:cNvSpPr txBox="1"/>
          <p:nvPr/>
        </p:nvSpPr>
        <p:spPr>
          <a:xfrm>
            <a:off x="3152734" y="-1033970"/>
            <a:ext cx="3500709" cy="593889"/>
          </a:xfrm>
          <a:prstGeom prst="rect">
            <a:avLst/>
          </a:prstGeom>
          <a:noFill/>
        </p:spPr>
        <p:txBody>
          <a:bodyPr wrap="square" rtlCol="0">
            <a:spAutoFit/>
          </a:bodyPr>
          <a:lstStyle/>
          <a:p>
            <a:endParaRPr lang="en-GB" dirty="0"/>
          </a:p>
        </p:txBody>
      </p:sp>
      <p:pic>
        <p:nvPicPr>
          <p:cNvPr id="2050" name="Picture 2" descr="🌲Jay E Crawford🌲 on Twitter | Bed clipart, Free clip art, Clip art">
            <a:extLst>
              <a:ext uri="{FF2B5EF4-FFF2-40B4-BE49-F238E27FC236}">
                <a16:creationId xmlns:a16="http://schemas.microsoft.com/office/drawing/2014/main" id="{0986862F-45BC-E909-E415-A8AA7259DB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2372" y="392443"/>
            <a:ext cx="1682547" cy="168254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tory Book Vector Art, Icons, and Graphics for Free Download">
            <a:extLst>
              <a:ext uri="{FF2B5EF4-FFF2-40B4-BE49-F238E27FC236}">
                <a16:creationId xmlns:a16="http://schemas.microsoft.com/office/drawing/2014/main" id="{FEED858F-C4C8-7D15-1BD4-6480253967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1755" y="1408541"/>
            <a:ext cx="1853305" cy="115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26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53576-A257-40ED-C278-3BFFF887A906}"/>
              </a:ext>
            </a:extLst>
          </p:cNvPr>
          <p:cNvSpPr>
            <a:spLocks noGrp="1"/>
          </p:cNvSpPr>
          <p:nvPr>
            <p:ph type="title"/>
          </p:nvPr>
        </p:nvSpPr>
        <p:spPr>
          <a:xfrm>
            <a:off x="571500" y="717452"/>
            <a:ext cx="11049000" cy="731786"/>
          </a:xfrm>
        </p:spPr>
        <p:txBody>
          <a:bodyPr/>
          <a:lstStyle/>
          <a:p>
            <a:r>
              <a:rPr lang="en-GB" dirty="0"/>
              <a:t>Resources in the room:</a:t>
            </a:r>
          </a:p>
        </p:txBody>
      </p:sp>
      <p:sp>
        <p:nvSpPr>
          <p:cNvPr id="3" name="TextBox 2">
            <a:extLst>
              <a:ext uri="{FF2B5EF4-FFF2-40B4-BE49-F238E27FC236}">
                <a16:creationId xmlns:a16="http://schemas.microsoft.com/office/drawing/2014/main" id="{7584BAC7-B7ED-6F75-A321-A52E9266AF03}"/>
              </a:ext>
            </a:extLst>
          </p:cNvPr>
          <p:cNvSpPr txBox="1"/>
          <p:nvPr/>
        </p:nvSpPr>
        <p:spPr>
          <a:xfrm>
            <a:off x="773084" y="2061556"/>
            <a:ext cx="9991898" cy="3693319"/>
          </a:xfrm>
          <a:prstGeom prst="rect">
            <a:avLst/>
          </a:prstGeom>
          <a:noFill/>
        </p:spPr>
        <p:txBody>
          <a:bodyPr wrap="square" rtlCol="0">
            <a:spAutoFit/>
          </a:bodyPr>
          <a:lstStyle/>
          <a:p>
            <a:r>
              <a:rPr lang="en-GB" b="1" dirty="0"/>
              <a:t> Black out blinds or curtain lining – keep the room as dark as possible from outdoor lighting, car lights and in summer -the sun.</a:t>
            </a:r>
          </a:p>
          <a:p>
            <a:endParaRPr lang="en-GB" dirty="0"/>
          </a:p>
          <a:p>
            <a:r>
              <a:rPr lang="en-GB" b="1" dirty="0">
                <a:solidFill>
                  <a:schemeClr val="accent6">
                    <a:lumMod val="75000"/>
                  </a:schemeClr>
                </a:solidFill>
              </a:rPr>
              <a:t>Weighted blanket – These can relieve anxiety, stress and insomnia by feeling like the child is getting a “hug” whilst in bed. They distribute weight evenly across the body. You can choose between 2kg - 9kg. It is recommended that it is 10% of the child’s body weight. They vary in price from around £19+. They encourage deep and restful sleep. Useful for all children but recommended for children with ASD and ADHD.</a:t>
            </a:r>
          </a:p>
          <a:p>
            <a:r>
              <a:rPr lang="en-GB" b="1" dirty="0">
                <a:solidFill>
                  <a:schemeClr val="accent6">
                    <a:lumMod val="75000"/>
                  </a:schemeClr>
                </a:solidFill>
              </a:rPr>
              <a:t>They can come with loops to attach to their own cover.</a:t>
            </a:r>
          </a:p>
          <a:p>
            <a:endParaRPr lang="en-GB" dirty="0"/>
          </a:p>
          <a:p>
            <a:endParaRPr lang="en-GB" dirty="0"/>
          </a:p>
          <a:p>
            <a:endParaRPr lang="en-GB" dirty="0"/>
          </a:p>
          <a:p>
            <a:endParaRPr lang="en-GB" dirty="0"/>
          </a:p>
        </p:txBody>
      </p:sp>
      <p:sp>
        <p:nvSpPr>
          <p:cNvPr id="5" name="TextBox 4">
            <a:extLst>
              <a:ext uri="{FF2B5EF4-FFF2-40B4-BE49-F238E27FC236}">
                <a16:creationId xmlns:a16="http://schemas.microsoft.com/office/drawing/2014/main" id="{9D4185B5-2A5F-F763-1770-BA96392F5BB2}"/>
              </a:ext>
            </a:extLst>
          </p:cNvPr>
          <p:cNvSpPr txBox="1"/>
          <p:nvPr/>
        </p:nvSpPr>
        <p:spPr>
          <a:xfrm>
            <a:off x="-3372928" y="7092189"/>
            <a:ext cx="3244687" cy="826462"/>
          </a:xfrm>
          <a:prstGeom prst="rect">
            <a:avLst/>
          </a:prstGeom>
          <a:noFill/>
        </p:spPr>
        <p:txBody>
          <a:bodyPr wrap="square" rtlCol="0">
            <a:spAutoFit/>
          </a:bodyPr>
          <a:lstStyle/>
          <a:p>
            <a:endParaRPr lang="en-GB" dirty="0"/>
          </a:p>
        </p:txBody>
      </p:sp>
      <p:pic>
        <p:nvPicPr>
          <p:cNvPr id="3078" name="Picture 6" descr="Fabula Life Weighted Blanket (10lbs, 60”x41”) for Kids Weigh Around 90lbs,  Heavy Cozy Cotton Weighted Blanket Kids, Kids Weighted Blankets with  Premium Glass Beads for Calm Deep Sleep : Amazon.co.uk: Home &amp;">
            <a:extLst>
              <a:ext uri="{FF2B5EF4-FFF2-40B4-BE49-F238E27FC236}">
                <a16:creationId xmlns:a16="http://schemas.microsoft.com/office/drawing/2014/main" id="{8638578A-6603-427F-3646-69A9EF7981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3220" y="4159472"/>
            <a:ext cx="2195593"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348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59AC0E-5E08-B30D-7D04-5C0F6B6AE735}"/>
              </a:ext>
            </a:extLst>
          </p:cNvPr>
          <p:cNvSpPr txBox="1"/>
          <p:nvPr/>
        </p:nvSpPr>
        <p:spPr>
          <a:xfrm>
            <a:off x="482138" y="432262"/>
            <a:ext cx="11288684" cy="1754326"/>
          </a:xfrm>
          <a:prstGeom prst="rect">
            <a:avLst/>
          </a:prstGeom>
          <a:noFill/>
        </p:spPr>
        <p:txBody>
          <a:bodyPr wrap="square" rtlCol="0">
            <a:spAutoFit/>
          </a:bodyPr>
          <a:lstStyle/>
          <a:p>
            <a:r>
              <a:rPr lang="en-GB" b="1" i="1" u="sng" dirty="0"/>
              <a:t>Night light or timer on lamp </a:t>
            </a:r>
            <a:r>
              <a:rPr lang="en-GB" dirty="0"/>
              <a:t>– </a:t>
            </a:r>
          </a:p>
          <a:p>
            <a:r>
              <a:rPr lang="en-GB" dirty="0"/>
              <a:t>			Lots of variety to choose from, the plug in variety, characters, simple lamps, low 				glow, a glowing teddy etc.</a:t>
            </a:r>
          </a:p>
          <a:p>
            <a:r>
              <a:rPr lang="en-GB" dirty="0"/>
              <a:t>If it helps a child who is afraid of the dark then this is a good thing, just ensure it is not LED blue light or too bright that it is distracting to sleep.</a:t>
            </a:r>
          </a:p>
          <a:p>
            <a:r>
              <a:rPr lang="en-GB" dirty="0"/>
              <a:t>You could leave a landing light on and the door ajar and then switch that light off when you go to bed.</a:t>
            </a:r>
          </a:p>
        </p:txBody>
      </p:sp>
      <p:pic>
        <p:nvPicPr>
          <p:cNvPr id="4098" name="Picture 2" descr="Cute Whale Night Light for Kids,Kawaii Baby Night Light with 7 LED Colors  Changing,Tap Control Nursery Squishy Night Lamp,USB Rechargeable,Birthday  Gifts for Baby,Girls,Boys,Toddler,Children-OURRY : Amazon.co.uk: Lighting">
            <a:extLst>
              <a:ext uri="{FF2B5EF4-FFF2-40B4-BE49-F238E27FC236}">
                <a16:creationId xmlns:a16="http://schemas.microsoft.com/office/drawing/2014/main" id="{3524AFBD-4F79-23C3-81EF-851FF427E8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78" y="2186588"/>
            <a:ext cx="21336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OHAS Plug in Night Light for Kids, [2 Pack] Night Light Plug in Wall with  Dusk to Dawn Photocell Sensor, Brightness Adjustable, 3000K Warm White, Plug  in Night Lights for Hallway, Bedroom :">
            <a:extLst>
              <a:ext uri="{FF2B5EF4-FFF2-40B4-BE49-F238E27FC236}">
                <a16:creationId xmlns:a16="http://schemas.microsoft.com/office/drawing/2014/main" id="{2B3DD4E9-0D3E-6EC6-9028-63F954E555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2758" y="218182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Light Up Teddy Bear - Teddy Night Light for Kids - Teddy Bear Lights Up |  eBay">
            <a:extLst>
              <a:ext uri="{FF2B5EF4-FFF2-40B4-BE49-F238E27FC236}">
                <a16:creationId xmlns:a16="http://schemas.microsoft.com/office/drawing/2014/main" id="{FAFB2333-22CA-4841-2D1F-AEBAC8EE2D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1463" y="218182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8EDB51E-F372-DF31-F436-DC975C41D73D}"/>
              </a:ext>
            </a:extLst>
          </p:cNvPr>
          <p:cNvSpPr txBox="1"/>
          <p:nvPr/>
        </p:nvSpPr>
        <p:spPr>
          <a:xfrm>
            <a:off x="789709" y="4887884"/>
            <a:ext cx="10756669" cy="1477328"/>
          </a:xfrm>
          <a:prstGeom prst="rect">
            <a:avLst/>
          </a:prstGeom>
          <a:noFill/>
        </p:spPr>
        <p:txBody>
          <a:bodyPr wrap="square" rtlCol="0">
            <a:spAutoFit/>
          </a:bodyPr>
          <a:lstStyle/>
          <a:p>
            <a:r>
              <a:rPr lang="en-GB" dirty="0"/>
              <a:t>Night light displays with stars and patterns, projectors are not just for babies/toddlers, they suit some children who like that sensory feedback to feel at ease. It could be as simple as glow in the dark star stickers on the ceiling.</a:t>
            </a:r>
          </a:p>
          <a:p>
            <a:r>
              <a:rPr lang="en-GB" dirty="0"/>
              <a:t>Sometimes just knowing they have a torch available next to them, should they need it, eases that anxiety and allows them to sleep. </a:t>
            </a:r>
          </a:p>
        </p:txBody>
      </p:sp>
      <p:pic>
        <p:nvPicPr>
          <p:cNvPr id="4104" name="Picture 8" descr="41pcs Starmania Glow in The Dark Ceiling Stars Glow In The Dark Stars Moon  Sticker Rocket">
            <a:extLst>
              <a:ext uri="{FF2B5EF4-FFF2-40B4-BE49-F238E27FC236}">
                <a16:creationId xmlns:a16="http://schemas.microsoft.com/office/drawing/2014/main" id="{D35D3FDE-C626-90FF-6593-C503032E3B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5456" y="217706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768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669519-5A03-7164-AF74-D18322A18B4F}"/>
              </a:ext>
            </a:extLst>
          </p:cNvPr>
          <p:cNvSpPr txBox="1"/>
          <p:nvPr/>
        </p:nvSpPr>
        <p:spPr>
          <a:xfrm>
            <a:off x="332509" y="1870364"/>
            <a:ext cx="11272058" cy="4801314"/>
          </a:xfrm>
          <a:prstGeom prst="rect">
            <a:avLst/>
          </a:prstGeom>
          <a:noFill/>
        </p:spPr>
        <p:txBody>
          <a:bodyPr wrap="square" rtlCol="0">
            <a:spAutoFit/>
          </a:bodyPr>
          <a:lstStyle/>
          <a:p>
            <a:r>
              <a:rPr lang="en-GB" b="1" i="1" u="sng" dirty="0"/>
              <a:t>Music /Sounds –</a:t>
            </a:r>
          </a:p>
          <a:p>
            <a:r>
              <a:rPr lang="en-GB" dirty="0"/>
              <a:t>		</a:t>
            </a:r>
          </a:p>
          <a:p>
            <a:r>
              <a:rPr lang="en-GB" dirty="0"/>
              <a:t>Some children do not like the silence bedtime brings, as then they can hear the creaks and noises of the house, whether it is the pipes or other people moving around but their imagination makes it become something scary.</a:t>
            </a:r>
          </a:p>
          <a:p>
            <a:endParaRPr lang="en-GB" dirty="0"/>
          </a:p>
          <a:p>
            <a:r>
              <a:rPr lang="en-GB" dirty="0"/>
              <a:t>You could play soothing sounds, quiet lulling music. But it is finding what they like and find comforting before bedtime comes around. Where some people like the sound of waterfalls or the sea, it personally makes me need the toilet, so would not suit me. Or there are meditation audios to listen to.</a:t>
            </a:r>
          </a:p>
          <a:p>
            <a:endParaRPr lang="en-GB" dirty="0"/>
          </a:p>
          <a:p>
            <a:r>
              <a:rPr lang="en-GB" dirty="0"/>
              <a:t>YouTube have an array of different audios that can be 10hours long and so even if your child woke during the night they would be comforted back to sleep.</a:t>
            </a:r>
          </a:p>
          <a:p>
            <a:r>
              <a:rPr lang="en-GB" dirty="0">
                <a:hlinkClick r:id="rId2"/>
              </a:rPr>
              <a:t>10 Hours Of Sleeping Music For Kids | Unicorn's Dream - YouTube</a:t>
            </a:r>
            <a:endParaRPr lang="en-GB" dirty="0"/>
          </a:p>
          <a:p>
            <a:r>
              <a:rPr lang="en-GB" dirty="0">
                <a:hlinkClick r:id="rId3"/>
              </a:rPr>
              <a:t>FALL INTO SLEEP INSTANTLY ★︎ Relaxing Music to Reduce Anxiety and Help You Sleep ★︎ Meditation – YouTube</a:t>
            </a:r>
            <a:endParaRPr lang="en-GB" dirty="0"/>
          </a:p>
          <a:p>
            <a:r>
              <a:rPr lang="en-GB" dirty="0">
                <a:hlinkClick r:id="rId4"/>
              </a:rPr>
              <a:t>Hot Air Balloon Ride: A Guided meditation for Kids, Children's Visualization For Sleep &amp; Dreaming - YouTube</a:t>
            </a:r>
            <a:endParaRPr lang="en-GB" dirty="0"/>
          </a:p>
        </p:txBody>
      </p:sp>
      <p:pic>
        <p:nvPicPr>
          <p:cNvPr id="5122" name="Picture 2" descr="Lullaby Music for Babies – Baby Sleep Song.s App by Marko Markovic">
            <a:extLst>
              <a:ext uri="{FF2B5EF4-FFF2-40B4-BE49-F238E27FC236}">
                <a16:creationId xmlns:a16="http://schemas.microsoft.com/office/drawing/2014/main" id="{D3625549-06DF-741C-5CD0-71D73A7185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3871" y="14625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812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324032-0CAB-FBE1-A4B2-0D63C4C4619D}"/>
              </a:ext>
            </a:extLst>
          </p:cNvPr>
          <p:cNvSpPr txBox="1"/>
          <p:nvPr/>
        </p:nvSpPr>
        <p:spPr>
          <a:xfrm>
            <a:off x="540327" y="482138"/>
            <a:ext cx="11180618" cy="2031325"/>
          </a:xfrm>
          <a:prstGeom prst="rect">
            <a:avLst/>
          </a:prstGeom>
          <a:noFill/>
        </p:spPr>
        <p:txBody>
          <a:bodyPr wrap="square" rtlCol="0">
            <a:spAutoFit/>
          </a:bodyPr>
          <a:lstStyle/>
          <a:p>
            <a:r>
              <a:rPr lang="en-GB" b="1" i="1" u="sng" dirty="0"/>
              <a:t>Bedtime books:</a:t>
            </a:r>
          </a:p>
          <a:p>
            <a:endParaRPr lang="en-GB" dirty="0"/>
          </a:p>
          <a:p>
            <a:r>
              <a:rPr lang="en-GB" dirty="0"/>
              <a:t>This can be any story from books to your imagination telling/acting out a story.</a:t>
            </a:r>
          </a:p>
          <a:p>
            <a:r>
              <a:rPr lang="en-GB" dirty="0"/>
              <a:t>Favourite books</a:t>
            </a:r>
          </a:p>
          <a:p>
            <a:r>
              <a:rPr lang="en-GB" dirty="0"/>
              <a:t>School reading books</a:t>
            </a:r>
          </a:p>
          <a:p>
            <a:r>
              <a:rPr lang="en-GB" dirty="0"/>
              <a:t>Therapeutic books</a:t>
            </a:r>
          </a:p>
          <a:p>
            <a:endParaRPr lang="en-GB" dirty="0"/>
          </a:p>
        </p:txBody>
      </p:sp>
      <p:pic>
        <p:nvPicPr>
          <p:cNvPr id="6148" name="Picture 4" descr="This Book is Not a Bedtime Story: 1 : McLaughlin, Eoin, Starling, Robert:  Amazon.co.uk: Books">
            <a:extLst>
              <a:ext uri="{FF2B5EF4-FFF2-40B4-BE49-F238E27FC236}">
                <a16:creationId xmlns:a16="http://schemas.microsoft.com/office/drawing/2014/main" id="{675E1C8E-9E45-C465-9388-163FE40406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27" y="2513463"/>
            <a:ext cx="1895475" cy="241935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Sleepyheads eBook : Howatt, Sandra J., Wan, Joyce: Amazon.co.uk: Kindle  Store">
            <a:extLst>
              <a:ext uri="{FF2B5EF4-FFF2-40B4-BE49-F238E27FC236}">
                <a16:creationId xmlns:a16="http://schemas.microsoft.com/office/drawing/2014/main" id="{0DB2C183-AB21-B8CB-2C19-8038148B17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7121" y="2616148"/>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inosaur Sleepover: Amazon.co.uk: Duncan Edwards, Pamela, Allwright,  Deborah: 9781447201205: Books">
            <a:extLst>
              <a:ext uri="{FF2B5EF4-FFF2-40B4-BE49-F238E27FC236}">
                <a16:creationId xmlns:a16="http://schemas.microsoft.com/office/drawing/2014/main" id="{488771DC-522C-3449-DE81-0F72581DC5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3836" y="2513463"/>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The Light in the Night: Amazon.co.uk: Voigt, Marie: 9781471173264: Books">
            <a:extLst>
              <a:ext uri="{FF2B5EF4-FFF2-40B4-BE49-F238E27FC236}">
                <a16:creationId xmlns:a16="http://schemas.microsoft.com/office/drawing/2014/main" id="{6AAE9D46-80DB-286B-E2A6-EDE857531C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8940" y="2442025"/>
            <a:ext cx="200025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The Owl Who Was Afraid of the Dark : Tomlinson, Jill, Howard, Paul:  Amazon.co.uk: Books">
            <a:extLst>
              <a:ext uri="{FF2B5EF4-FFF2-40B4-BE49-F238E27FC236}">
                <a16:creationId xmlns:a16="http://schemas.microsoft.com/office/drawing/2014/main" id="{999B3AB4-8287-897E-3EFA-45E2740C6A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5470" y="2677473"/>
            <a:ext cx="2143125" cy="19791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2A66B0F-E460-E08B-E92D-A5FDCEECF202}"/>
              </a:ext>
            </a:extLst>
          </p:cNvPr>
          <p:cNvSpPr txBox="1"/>
          <p:nvPr/>
        </p:nvSpPr>
        <p:spPr>
          <a:xfrm>
            <a:off x="697424" y="5370163"/>
            <a:ext cx="10879810" cy="923330"/>
          </a:xfrm>
          <a:prstGeom prst="rect">
            <a:avLst/>
          </a:prstGeom>
          <a:noFill/>
        </p:spPr>
        <p:txBody>
          <a:bodyPr wrap="square" rtlCol="0">
            <a:spAutoFit/>
          </a:bodyPr>
          <a:lstStyle/>
          <a:p>
            <a:r>
              <a:rPr lang="en-GB" dirty="0"/>
              <a:t>There are books that discuss; what is scary, if they are worried about staying somewhere new, scared of the dark etc.</a:t>
            </a:r>
          </a:p>
          <a:p>
            <a:r>
              <a:rPr lang="en-GB" dirty="0"/>
              <a:t>You can always research books that are read aloud on YouTube before buying to see if it is suitable.</a:t>
            </a:r>
          </a:p>
        </p:txBody>
      </p:sp>
    </p:spTree>
    <p:extLst>
      <p:ext uri="{BB962C8B-B14F-4D97-AF65-F5344CB8AC3E}">
        <p14:creationId xmlns:p14="http://schemas.microsoft.com/office/powerpoint/2010/main" val="1330252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C8BDD-8E2D-DEC6-5119-23F8D14E8598}"/>
              </a:ext>
            </a:extLst>
          </p:cNvPr>
          <p:cNvSpPr>
            <a:spLocks noGrp="1"/>
          </p:cNvSpPr>
          <p:nvPr>
            <p:ph type="title"/>
          </p:nvPr>
        </p:nvSpPr>
        <p:spPr/>
        <p:txBody>
          <a:bodyPr/>
          <a:lstStyle/>
          <a:p>
            <a:r>
              <a:rPr lang="en-GB" dirty="0"/>
              <a:t>Goodnight, lights out.</a:t>
            </a:r>
          </a:p>
        </p:txBody>
      </p:sp>
      <p:sp>
        <p:nvSpPr>
          <p:cNvPr id="3" name="TextBox 2">
            <a:extLst>
              <a:ext uri="{FF2B5EF4-FFF2-40B4-BE49-F238E27FC236}">
                <a16:creationId xmlns:a16="http://schemas.microsoft.com/office/drawing/2014/main" id="{F95886D9-A0F1-268D-D0B7-D484C50D8F55}"/>
              </a:ext>
            </a:extLst>
          </p:cNvPr>
          <p:cNvSpPr txBox="1"/>
          <p:nvPr/>
        </p:nvSpPr>
        <p:spPr>
          <a:xfrm>
            <a:off x="783771" y="2057400"/>
            <a:ext cx="10572750" cy="3970318"/>
          </a:xfrm>
          <a:prstGeom prst="rect">
            <a:avLst/>
          </a:prstGeom>
          <a:noFill/>
        </p:spPr>
        <p:txBody>
          <a:bodyPr wrap="square" rtlCol="0">
            <a:spAutoFit/>
          </a:bodyPr>
          <a:lstStyle/>
          <a:p>
            <a:r>
              <a:rPr lang="en-GB" b="1" dirty="0">
                <a:solidFill>
                  <a:srgbClr val="C00000"/>
                </a:solidFill>
              </a:rPr>
              <a:t>Now it is time to say Good night. </a:t>
            </a:r>
          </a:p>
          <a:p>
            <a:pPr marL="285750" indent="-285750">
              <a:buFont typeface="Arial" panose="020B0604020202020204" pitchFamily="34" charset="0"/>
              <a:buChar char="•"/>
            </a:pPr>
            <a:r>
              <a:rPr lang="en-GB" b="1" dirty="0">
                <a:solidFill>
                  <a:srgbClr val="C00000"/>
                </a:solidFill>
              </a:rPr>
              <a:t>You will have already gone through the bedtime plan and your child will know that it is; kiss/hug, goodnight and main or lamp light out now.</a:t>
            </a:r>
          </a:p>
          <a:p>
            <a:pPr marL="285750" indent="-285750">
              <a:buFont typeface="Arial" panose="020B0604020202020204" pitchFamily="34" charset="0"/>
              <a:buChar char="•"/>
            </a:pPr>
            <a:r>
              <a:rPr lang="en-GB" b="1" dirty="0">
                <a:solidFill>
                  <a:srgbClr val="C00000"/>
                </a:solidFill>
              </a:rPr>
              <a:t>Do not get into conversation or delay tactics.</a:t>
            </a:r>
          </a:p>
          <a:p>
            <a:pPr marL="285750" indent="-285750">
              <a:buFont typeface="Arial" panose="020B0604020202020204" pitchFamily="34" charset="0"/>
              <a:buChar char="•"/>
            </a:pPr>
            <a:r>
              <a:rPr lang="en-GB" b="1" dirty="0">
                <a:solidFill>
                  <a:srgbClr val="C00000"/>
                </a:solidFill>
              </a:rPr>
              <a:t>Keep your language simple “Bedtime now” “Goodnight”</a:t>
            </a:r>
          </a:p>
          <a:p>
            <a:pPr marL="285750" indent="-285750">
              <a:buFont typeface="Arial" panose="020B0604020202020204" pitchFamily="34" charset="0"/>
              <a:buChar char="•"/>
            </a:pPr>
            <a:r>
              <a:rPr lang="en-GB" b="1" dirty="0">
                <a:solidFill>
                  <a:srgbClr val="C00000"/>
                </a:solidFill>
              </a:rPr>
              <a:t>If there are initial tears, although hard, still walk out and follow your routine. Go back after a few minutes, if the crying continues, a reassuring kiss on the head “it’s ok, goodnight” again no conversation.</a:t>
            </a:r>
          </a:p>
          <a:p>
            <a:pPr marL="285750" indent="-285750">
              <a:buFont typeface="Arial" panose="020B0604020202020204" pitchFamily="34" charset="0"/>
              <a:buChar char="•"/>
            </a:pPr>
            <a:r>
              <a:rPr lang="en-GB" b="1" dirty="0">
                <a:solidFill>
                  <a:srgbClr val="C00000"/>
                </a:solidFill>
              </a:rPr>
              <a:t>If they get out of bed. No conversation, lead back to the bed, simply “bedtime now” and put back in bed.</a:t>
            </a:r>
          </a:p>
          <a:p>
            <a:pPr marL="285750" indent="-285750">
              <a:buFont typeface="Arial" panose="020B0604020202020204" pitchFamily="34" charset="0"/>
              <a:buChar char="•"/>
            </a:pPr>
            <a:r>
              <a:rPr lang="en-GB" b="1" dirty="0">
                <a:solidFill>
                  <a:srgbClr val="C00000"/>
                </a:solidFill>
              </a:rPr>
              <a:t>Use a calm whispering voice, even if you are feeling agitated.</a:t>
            </a:r>
          </a:p>
          <a:p>
            <a:pPr marL="285750" indent="-285750">
              <a:buFont typeface="Arial" panose="020B0604020202020204" pitchFamily="34" charset="0"/>
              <a:buChar char="•"/>
            </a:pPr>
            <a:r>
              <a:rPr lang="en-GB" b="1" dirty="0">
                <a:solidFill>
                  <a:srgbClr val="C00000"/>
                </a:solidFill>
              </a:rPr>
              <a:t>If you have a visual timetable (next slide) point to the final part – no conversation.</a:t>
            </a:r>
          </a:p>
          <a:p>
            <a:pPr marL="285750" indent="-285750">
              <a:buFont typeface="Arial" panose="020B0604020202020204" pitchFamily="34" charset="0"/>
              <a:buChar char="•"/>
            </a:pPr>
            <a:r>
              <a:rPr lang="en-GB" b="1" dirty="0">
                <a:solidFill>
                  <a:srgbClr val="C00000"/>
                </a:solidFill>
              </a:rPr>
              <a:t>No more drinks. If they say they need the toilet you need to let them go, but no engagement.</a:t>
            </a:r>
          </a:p>
          <a:p>
            <a:r>
              <a:rPr lang="en-GB" b="1" dirty="0">
                <a:solidFill>
                  <a:srgbClr val="C00000"/>
                </a:solidFill>
              </a:rPr>
              <a:t>Although it may take a few attempts, persevere.</a:t>
            </a:r>
          </a:p>
        </p:txBody>
      </p:sp>
      <p:pic>
        <p:nvPicPr>
          <p:cNvPr id="7170" name="Picture 2" descr="Free Vector | Font design for word sleep time with night sky">
            <a:extLst>
              <a:ext uri="{FF2B5EF4-FFF2-40B4-BE49-F238E27FC236}">
                <a16:creationId xmlns:a16="http://schemas.microsoft.com/office/drawing/2014/main" id="{D384990D-C930-6B90-BD28-89E7C15A87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999" y="254127"/>
            <a:ext cx="2381250"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107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DAC7C-E0DB-AC47-E200-86A2C7D53D65}"/>
              </a:ext>
            </a:extLst>
          </p:cNvPr>
          <p:cNvSpPr>
            <a:spLocks noGrp="1"/>
          </p:cNvSpPr>
          <p:nvPr>
            <p:ph type="title"/>
          </p:nvPr>
        </p:nvSpPr>
        <p:spPr/>
        <p:txBody>
          <a:bodyPr/>
          <a:lstStyle/>
          <a:p>
            <a:r>
              <a:rPr lang="en-GB" dirty="0"/>
              <a:t>Visual Timetable -</a:t>
            </a:r>
          </a:p>
        </p:txBody>
      </p:sp>
      <p:sp>
        <p:nvSpPr>
          <p:cNvPr id="6" name="TextBox 5">
            <a:extLst>
              <a:ext uri="{FF2B5EF4-FFF2-40B4-BE49-F238E27FC236}">
                <a16:creationId xmlns:a16="http://schemas.microsoft.com/office/drawing/2014/main" id="{B52AA9C1-FAA9-78E3-78E8-D7DB78D33B88}"/>
              </a:ext>
            </a:extLst>
          </p:cNvPr>
          <p:cNvSpPr txBox="1"/>
          <p:nvPr/>
        </p:nvSpPr>
        <p:spPr>
          <a:xfrm flipH="1">
            <a:off x="978407" y="1879288"/>
            <a:ext cx="10040113" cy="465148"/>
          </a:xfrm>
          <a:prstGeom prst="rect">
            <a:avLst/>
          </a:prstGeom>
          <a:noFill/>
        </p:spPr>
        <p:txBody>
          <a:bodyPr wrap="square" rtlCol="0">
            <a:spAutoFit/>
          </a:bodyPr>
          <a:lstStyle/>
          <a:p>
            <a:endParaRPr lang="en-GB" dirty="0"/>
          </a:p>
        </p:txBody>
      </p:sp>
      <p:pic>
        <p:nvPicPr>
          <p:cNvPr id="8" name="Picture 7">
            <a:extLst>
              <a:ext uri="{FF2B5EF4-FFF2-40B4-BE49-F238E27FC236}">
                <a16:creationId xmlns:a16="http://schemas.microsoft.com/office/drawing/2014/main" id="{D358D861-923C-1F63-71FF-BF3D55B026F9}"/>
              </a:ext>
            </a:extLst>
          </p:cNvPr>
          <p:cNvPicPr>
            <a:picLocks noChangeAspect="1"/>
          </p:cNvPicPr>
          <p:nvPr/>
        </p:nvPicPr>
        <p:blipFill rotWithShape="1">
          <a:blip r:embed="rId2"/>
          <a:srcRect l="29100" t="34186" r="51250" b="17332"/>
          <a:stretch/>
        </p:blipFill>
        <p:spPr>
          <a:xfrm>
            <a:off x="1051560" y="1766578"/>
            <a:ext cx="3136392" cy="4352754"/>
          </a:xfrm>
          <a:prstGeom prst="rect">
            <a:avLst/>
          </a:prstGeom>
        </p:spPr>
      </p:pic>
      <p:sp>
        <p:nvSpPr>
          <p:cNvPr id="9" name="TextBox 8">
            <a:extLst>
              <a:ext uri="{FF2B5EF4-FFF2-40B4-BE49-F238E27FC236}">
                <a16:creationId xmlns:a16="http://schemas.microsoft.com/office/drawing/2014/main" id="{966E9623-0F49-FE73-B042-7D913D24369B}"/>
              </a:ext>
            </a:extLst>
          </p:cNvPr>
          <p:cNvSpPr txBox="1"/>
          <p:nvPr/>
        </p:nvSpPr>
        <p:spPr>
          <a:xfrm>
            <a:off x="5614416" y="2075688"/>
            <a:ext cx="5811011" cy="3170099"/>
          </a:xfrm>
          <a:prstGeom prst="rect">
            <a:avLst/>
          </a:prstGeom>
          <a:noFill/>
        </p:spPr>
        <p:txBody>
          <a:bodyPr wrap="square" rtlCol="0">
            <a:spAutoFit/>
          </a:bodyPr>
          <a:lstStyle/>
          <a:p>
            <a:r>
              <a:rPr lang="en-GB" sz="2000" dirty="0"/>
              <a:t>Just like in school some children prefer to see what is happening and what is happening next.</a:t>
            </a:r>
          </a:p>
          <a:p>
            <a:endParaRPr lang="en-GB" sz="2000" dirty="0"/>
          </a:p>
          <a:p>
            <a:r>
              <a:rPr lang="en-GB" sz="2000" dirty="0"/>
              <a:t>You could make your own visual-timetable and move an arrow to each activity or tick each activity as it is done.</a:t>
            </a:r>
          </a:p>
          <a:p>
            <a:endParaRPr lang="en-GB" sz="2000" dirty="0"/>
          </a:p>
          <a:p>
            <a:r>
              <a:rPr lang="en-GB" sz="2000" dirty="0"/>
              <a:t>If you would like a laminated copy from school then please just ask along with your family personal routine.</a:t>
            </a:r>
          </a:p>
        </p:txBody>
      </p:sp>
    </p:spTree>
    <p:extLst>
      <p:ext uri="{BB962C8B-B14F-4D97-AF65-F5344CB8AC3E}">
        <p14:creationId xmlns:p14="http://schemas.microsoft.com/office/powerpoint/2010/main" val="2280872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A76BF-42C4-7C1A-4B08-27ED8A0FACE0}"/>
              </a:ext>
            </a:extLst>
          </p:cNvPr>
          <p:cNvSpPr>
            <a:spLocks noGrp="1"/>
          </p:cNvSpPr>
          <p:nvPr>
            <p:ph type="title"/>
          </p:nvPr>
        </p:nvSpPr>
        <p:spPr/>
        <p:txBody>
          <a:bodyPr/>
          <a:lstStyle/>
          <a:p>
            <a:r>
              <a:rPr lang="en-GB" dirty="0"/>
              <a:t>Any questions???</a:t>
            </a:r>
          </a:p>
        </p:txBody>
      </p:sp>
      <p:sp>
        <p:nvSpPr>
          <p:cNvPr id="3" name="TextBox 2">
            <a:extLst>
              <a:ext uri="{FF2B5EF4-FFF2-40B4-BE49-F238E27FC236}">
                <a16:creationId xmlns:a16="http://schemas.microsoft.com/office/drawing/2014/main" id="{B3AF3700-4C2B-B725-1105-AC5D590B8A58}"/>
              </a:ext>
            </a:extLst>
          </p:cNvPr>
          <p:cNvSpPr txBox="1"/>
          <p:nvPr/>
        </p:nvSpPr>
        <p:spPr>
          <a:xfrm>
            <a:off x="1133856" y="2164663"/>
            <a:ext cx="9381744" cy="2308324"/>
          </a:xfrm>
          <a:prstGeom prst="rect">
            <a:avLst/>
          </a:prstGeom>
          <a:noFill/>
        </p:spPr>
        <p:txBody>
          <a:bodyPr wrap="square" rtlCol="0">
            <a:spAutoFit/>
          </a:bodyPr>
          <a:lstStyle/>
          <a:p>
            <a:r>
              <a:rPr lang="en-GB" sz="2400" b="1" dirty="0">
                <a:solidFill>
                  <a:srgbClr val="0070C0"/>
                </a:solidFill>
              </a:rPr>
              <a:t>I am aware this was a whistle-stop tour.</a:t>
            </a:r>
          </a:p>
          <a:p>
            <a:endParaRPr lang="en-GB" sz="2400" b="1" dirty="0">
              <a:solidFill>
                <a:srgbClr val="0070C0"/>
              </a:solidFill>
            </a:endParaRPr>
          </a:p>
          <a:p>
            <a:r>
              <a:rPr lang="en-GB" sz="2400" b="1" dirty="0">
                <a:solidFill>
                  <a:srgbClr val="0070C0"/>
                </a:solidFill>
              </a:rPr>
              <a:t>There are so many individual issues each child can have. When you have more than one child, when siblings share a bedroom etc.</a:t>
            </a:r>
          </a:p>
          <a:p>
            <a:endParaRPr lang="en-GB" sz="2400" b="1" dirty="0">
              <a:solidFill>
                <a:srgbClr val="0070C0"/>
              </a:solidFill>
            </a:endParaRPr>
          </a:p>
          <a:p>
            <a:r>
              <a:rPr lang="en-GB" sz="2400" b="1" dirty="0">
                <a:solidFill>
                  <a:srgbClr val="0070C0"/>
                </a:solidFill>
              </a:rPr>
              <a:t>Now is the time to ask, if it has not yet been covered. </a:t>
            </a:r>
          </a:p>
        </p:txBody>
      </p:sp>
    </p:spTree>
    <p:extLst>
      <p:ext uri="{BB962C8B-B14F-4D97-AF65-F5344CB8AC3E}">
        <p14:creationId xmlns:p14="http://schemas.microsoft.com/office/powerpoint/2010/main" val="3301871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E5D1E-6737-EF74-8E9C-51E2B218376B}"/>
              </a:ext>
            </a:extLst>
          </p:cNvPr>
          <p:cNvSpPr>
            <a:spLocks noGrp="1"/>
          </p:cNvSpPr>
          <p:nvPr>
            <p:ph type="title"/>
          </p:nvPr>
        </p:nvSpPr>
        <p:spPr/>
        <p:txBody>
          <a:bodyPr/>
          <a:lstStyle/>
          <a:p>
            <a:r>
              <a:rPr lang="en-GB" dirty="0"/>
              <a:t>Useful Website links</a:t>
            </a:r>
          </a:p>
        </p:txBody>
      </p:sp>
      <p:sp>
        <p:nvSpPr>
          <p:cNvPr id="3" name="Content Placeholder 2">
            <a:extLst>
              <a:ext uri="{FF2B5EF4-FFF2-40B4-BE49-F238E27FC236}">
                <a16:creationId xmlns:a16="http://schemas.microsoft.com/office/drawing/2014/main" id="{C17B72A8-BCF9-E12D-0CDF-CA2FC5D94531}"/>
              </a:ext>
            </a:extLst>
          </p:cNvPr>
          <p:cNvSpPr>
            <a:spLocks noGrp="1"/>
          </p:cNvSpPr>
          <p:nvPr>
            <p:ph idx="1"/>
          </p:nvPr>
        </p:nvSpPr>
        <p:spPr/>
        <p:txBody>
          <a:bodyPr/>
          <a:lstStyle/>
          <a:p>
            <a:r>
              <a:rPr lang="en-GB" dirty="0">
                <a:hlinkClick r:id="rId2"/>
              </a:rPr>
              <a:t>Children and Sleep | Sleep Foundation</a:t>
            </a:r>
            <a:endParaRPr lang="en-GB" dirty="0"/>
          </a:p>
          <a:p>
            <a:r>
              <a:rPr lang="en-GB" dirty="0">
                <a:hlinkClick r:id="rId3"/>
              </a:rPr>
              <a:t>Sleep Advice Service – Cerebra</a:t>
            </a:r>
            <a:r>
              <a:rPr lang="en-GB" dirty="0"/>
              <a:t> (recommend the Sleep booklet to download)</a:t>
            </a:r>
          </a:p>
          <a:p>
            <a:r>
              <a:rPr lang="en-GB" dirty="0" err="1">
                <a:hlinkClick r:id="rId4"/>
              </a:rPr>
              <a:t>Dreamscene</a:t>
            </a:r>
            <a:r>
              <a:rPr lang="en-GB" dirty="0">
                <a:hlinkClick r:id="rId4"/>
              </a:rPr>
              <a:t> Star Kids 3kg Weighted Blanket | Dunelm</a:t>
            </a:r>
            <a:endParaRPr lang="en-GB" dirty="0"/>
          </a:p>
          <a:p>
            <a:r>
              <a:rPr lang="en-GB" dirty="0">
                <a:hlinkClick r:id="rId5"/>
              </a:rPr>
              <a:t>CBeebies - Andy's Wild Workouts (bbc.co.uk)</a:t>
            </a:r>
            <a:r>
              <a:rPr lang="en-GB" dirty="0"/>
              <a:t> (energy release)</a:t>
            </a:r>
          </a:p>
          <a:p>
            <a:r>
              <a:rPr lang="en-GB" dirty="0">
                <a:hlinkClick r:id="rId6"/>
              </a:rPr>
              <a:t>Beautiful Sleep Music for Kids 💜Nap Music Deep Sleep | Calming &amp; Soothing Bedtime Music – YouTube</a:t>
            </a:r>
            <a:endParaRPr lang="en-GB" dirty="0"/>
          </a:p>
          <a:p>
            <a:endParaRPr lang="en-GB" dirty="0"/>
          </a:p>
        </p:txBody>
      </p:sp>
    </p:spTree>
    <p:extLst>
      <p:ext uri="{BB962C8B-B14F-4D97-AF65-F5344CB8AC3E}">
        <p14:creationId xmlns:p14="http://schemas.microsoft.com/office/powerpoint/2010/main" val="81309442"/>
      </p:ext>
    </p:extLst>
  </p:cSld>
  <p:clrMapOvr>
    <a:masterClrMapping/>
  </p:clrMapOvr>
</p:sld>
</file>

<file path=ppt/theme/theme1.xml><?xml version="1.0" encoding="utf-8"?>
<a:theme xmlns:a="http://schemas.openxmlformats.org/drawingml/2006/main" name="AlignmentVTI">
  <a:themeElements>
    <a:clrScheme name="AnalogousFromLightSeedRightStep">
      <a:dk1>
        <a:srgbClr val="000000"/>
      </a:dk1>
      <a:lt1>
        <a:srgbClr val="FFFFFF"/>
      </a:lt1>
      <a:dk2>
        <a:srgbClr val="412427"/>
      </a:dk2>
      <a:lt2>
        <a:srgbClr val="E2E8E7"/>
      </a:lt2>
      <a:accent1>
        <a:srgbClr val="C6969B"/>
      </a:accent1>
      <a:accent2>
        <a:srgbClr val="BA917F"/>
      </a:accent2>
      <a:accent3>
        <a:srgbClr val="AEA284"/>
      </a:accent3>
      <a:accent4>
        <a:srgbClr val="A0A873"/>
      </a:accent4>
      <a:accent5>
        <a:srgbClr val="93AB81"/>
      </a:accent5>
      <a:accent6>
        <a:srgbClr val="79B078"/>
      </a:accent6>
      <a:hlink>
        <a:srgbClr val="568E88"/>
      </a:hlink>
      <a:folHlink>
        <a:srgbClr val="7F7F7F"/>
      </a:folHlink>
    </a:clrScheme>
    <a:fontScheme name="Custom 1">
      <a:majorFont>
        <a:latin typeface="Batang"/>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ignmentVTI" id="{606D7720-FAA0-4ADC-B967-3239DA8ECA1A}" vid="{10074623-6FCC-4A3C-AAA5-58644BD8FF19}"/>
    </a:ext>
  </a:extLst>
</a:theme>
</file>

<file path=docProps/app.xml><?xml version="1.0" encoding="utf-8"?>
<Properties xmlns="http://schemas.openxmlformats.org/officeDocument/2006/extended-properties" xmlns:vt="http://schemas.openxmlformats.org/officeDocument/2006/docPropsVTypes">
  <TotalTime>328</TotalTime>
  <Words>2094</Words>
  <Application>Microsoft Office PowerPoint</Application>
  <PresentationFormat>Widescreen</PresentationFormat>
  <Paragraphs>125</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Batang</vt:lpstr>
      <vt:lpstr>Aharoni</vt:lpstr>
      <vt:lpstr>Arial</vt:lpstr>
      <vt:lpstr>Avenir Next LT Pro Light</vt:lpstr>
      <vt:lpstr>Cooper Black</vt:lpstr>
      <vt:lpstr>Seaford</vt:lpstr>
      <vt:lpstr>AlignmentVTI</vt:lpstr>
      <vt:lpstr>Bedtime Routines</vt:lpstr>
      <vt:lpstr>Bedtime Routines;  Creating a unique routine that fits your family and that you continuously follow, is key to getting it to work. If your child knows they can change the routine to suit them or you are going to ‘give in’ for a quiet evening, it won’t help in the long run. Write down and discuss the routine as a family so they know exactly what is expected – but make it fun and something to look forward to! Write down the key problems – getting out of bed, scared of the dark, saying they are not tired etc. Then work your plan around this. How can you address the problem? What could you try to do to settle their problem? Hopefully we will cover some ideas through this session.  </vt:lpstr>
      <vt:lpstr>Why is sleep important?</vt:lpstr>
      <vt:lpstr>Step by Step</vt:lpstr>
      <vt:lpstr>What time do you begin the routine?   </vt:lpstr>
      <vt:lpstr>Release the energy!  </vt:lpstr>
      <vt:lpstr>Calm time;</vt:lpstr>
      <vt:lpstr>Bath and PJs </vt:lpstr>
      <vt:lpstr>In to bed</vt:lpstr>
      <vt:lpstr>Resources in the room:</vt:lpstr>
      <vt:lpstr>PowerPoint Presentation</vt:lpstr>
      <vt:lpstr>PowerPoint Presentation</vt:lpstr>
      <vt:lpstr>PowerPoint Presentation</vt:lpstr>
      <vt:lpstr>Goodnight, lights out.</vt:lpstr>
      <vt:lpstr>Visual Timetable -</vt:lpstr>
      <vt:lpstr>Any questions???</vt:lpstr>
      <vt:lpstr>Useful Website links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Bedtime Routines</dc:title>
  <dc:creator>Jenny Bird</dc:creator>
  <cp:lastModifiedBy>Jenny Bird</cp:lastModifiedBy>
  <cp:revision>1</cp:revision>
  <dcterms:created xsi:type="dcterms:W3CDTF">2022-11-09T16:22:53Z</dcterms:created>
  <dcterms:modified xsi:type="dcterms:W3CDTF">2022-11-28T20:54:12Z</dcterms:modified>
</cp:coreProperties>
</file>