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7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E12DD-5417-E882-68A1-D28463BA44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78EACEC-E469-C69A-508B-6CA3E73975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F2449B-EC1B-29C1-8064-65531A71A7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38CB0E-C232-58E9-9F57-12384C025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67D65-CD24-7E9C-ACAB-4C09DB3E2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24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F8A08-4098-72D1-D5F3-F60C20203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72C29C-E9AD-22E9-B1A6-F981D772DB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C81E82-88D7-A71C-A86C-009348FF86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FE906F-9F90-9C08-6510-4D89AD694E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1EE8ED-C755-B78E-4B40-108067CB5D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99568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76E897-0B4A-0FA1-7F50-FAFBA4395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9C47C-2FF5-6F5E-89AD-0CA0FC1FD4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3DFBA-CE25-4D40-5F9D-B4AC05102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02F859-43CB-5F9F-AA66-88CE87552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D41B0-CC35-B3BB-AD50-C2A727099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5430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8865D3-4DE2-CCA9-485A-54E9C6CB3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7C564D-789E-9ECE-FDF0-393D48E1B7E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C72954-37C7-87D1-AAAF-D239AB1701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9CF188-4702-906A-69EE-2A757ECCB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A15B86-C287-55A8-D946-AA15AD524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34A601-428F-80DF-7FF3-A7A2593AB5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2656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785A7-E791-8CF1-D7D7-B188D0FEF9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24F170-8716-BE9A-687D-0E88FF5173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767051-72B6-138C-A8CB-6E119B78A4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CD721B5-1764-B7D4-DF96-0D4F45D8651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423C71A-C41A-CE2F-4EB1-7BD76D45FD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7E89DB-6474-F656-5F12-AB6E3500D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D302E4-FE33-D22C-DB2F-3C10C57519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9E4AFA-E3C7-D0FD-D8F5-AFF0FACEB6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0418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CEE09-7DAB-3C85-7E3D-72D045536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7B5D07C-00BB-7EC6-BA80-01FC3D93F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38B19C5-52B6-B80D-0DE4-668D375A4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4DE962-8F70-B367-0F47-AF3F30C9AB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933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07B2F4-79CC-871C-9EBF-4B4AE49E1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E76D6C-230B-BC6C-4824-2D0079986F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469601-F91D-2EB6-48F0-2537975CC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089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2D7564-D94C-FB59-0971-4E3E854F79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51C85-0E3E-7A42-BE5B-60F9E2B64A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14EADA-260E-02D3-7F20-15453B3AA8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02452F-03D3-CE05-1F69-40CCE1A35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1D293-1079-37A3-DC7E-C28FF8EA7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61DC06-EDE2-C898-E97A-F502E4111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4999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ADC62A-3C62-9089-C0C8-D54445EF4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25F5D7-F642-4998-03D9-6EB9DD12E0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BD518B-87DC-0E6E-6CAE-78CCAD1984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A5C181-E7F0-0A93-4081-23D396C8C5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99899B-9D7D-C3FA-06AA-CE6C97519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2DC82C-BCDC-4ECC-1903-0B01AF918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78922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9C6104-2FA3-2C76-D555-81D8D90E64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7A046E-2AB6-CA82-F9BC-7CEF7D06CC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1635D8-74BF-5741-9B21-4DE6FCBF0B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433FB2-6AFE-ED8D-BB56-93FAB4C7C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21456-0D86-283A-35E8-8BFF733859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697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0A2B39-4C31-C001-0D4F-4A3DC355B0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377DCD-6F1E-810B-C43F-5DEF06A68A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38B0F-C478-7D1A-2575-E49CBC28F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675F2C-5FC6-AFA6-22EA-F48AA1DDC0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E0A925-A7F4-D0E0-5EF7-37343C762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624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631C920-F362-99FC-2D75-6E849D7E95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F42301-2267-50E1-63A1-538121D44F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6CF1CF-7861-0B28-14AC-CE3BC31938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C5D19D-172A-4F4A-A44E-24E45CCD0878}" type="datetimeFigureOut">
              <a:rPr lang="en-GB" smtClean="0"/>
              <a:t>14/10/2022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34D39C-017A-551C-F2A6-C87AA9BCD17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DB786-A1D3-6A53-5C6C-C46B0EE647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38905-BEC0-4584-9402-03CD15C811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563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CBA1-824A-7EA2-E59F-211AC2D6A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15635"/>
            <a:ext cx="9144000" cy="1330181"/>
          </a:xfrm>
        </p:spPr>
        <p:txBody>
          <a:bodyPr/>
          <a:lstStyle/>
          <a:p>
            <a:r>
              <a:rPr lang="en-US" dirty="0"/>
              <a:t>Harvest Festival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53DB75-DDB9-317F-B69C-C769DF2982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92C-194F-6006-DAF7-4CE585BED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81153"/>
            <a:ext cx="12192000" cy="36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4264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CBA1-824A-7EA2-E59F-211AC2D6A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1417" y="387153"/>
            <a:ext cx="10224655" cy="2387600"/>
          </a:xfrm>
        </p:spPr>
        <p:txBody>
          <a:bodyPr>
            <a:noAutofit/>
          </a:bodyPr>
          <a:lstStyle/>
          <a:p>
            <a:r>
              <a:rPr lang="en-US" sz="4500" dirty="0"/>
              <a:t>Harvest is a time to be thankful for all that we have and the hard work that farmers do to grow and harvest our food </a:t>
            </a:r>
            <a:endParaRPr lang="en-GB" sz="45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53DB75-DDB9-317F-B69C-C769DF2982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92C-194F-6006-DAF7-4CE585BED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81153"/>
            <a:ext cx="12192000" cy="36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668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CBA1-824A-7EA2-E59F-211AC2D6A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738909"/>
            <a:ext cx="10160000" cy="1404072"/>
          </a:xfrm>
        </p:spPr>
        <p:txBody>
          <a:bodyPr>
            <a:normAutofit fontScale="90000"/>
          </a:bodyPr>
          <a:lstStyle/>
          <a:p>
            <a:r>
              <a:rPr lang="en-US" dirty="0"/>
              <a:t>It is also a time to think of others who may need some help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53DB75-DDB9-317F-B69C-C769DF2982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92C-194F-6006-DAF7-4CE585BED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81153"/>
            <a:ext cx="12192000" cy="36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02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CBA1-824A-7EA2-E59F-211AC2D6A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2041" y="327332"/>
            <a:ext cx="11647918" cy="2387600"/>
          </a:xfrm>
        </p:spPr>
        <p:txBody>
          <a:bodyPr>
            <a:noAutofit/>
          </a:bodyPr>
          <a:lstStyle/>
          <a:p>
            <a:r>
              <a:rPr lang="en-US" sz="4600" dirty="0"/>
              <a:t>This year, your donations will be going to elderly residents that you have nominated or Springhill Court to help the residents  who  live there</a:t>
            </a:r>
            <a:endParaRPr lang="en-GB" sz="46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53DB75-DDB9-317F-B69C-C769DF2982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92C-194F-6006-DAF7-4CE585BED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81153"/>
            <a:ext cx="12192000" cy="36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754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CBA1-824A-7EA2-E59F-211AC2D6A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27" y="406400"/>
            <a:ext cx="11379200" cy="2387600"/>
          </a:xfrm>
        </p:spPr>
        <p:txBody>
          <a:bodyPr>
            <a:normAutofit/>
          </a:bodyPr>
          <a:lstStyle/>
          <a:p>
            <a:r>
              <a:rPr lang="en-US" dirty="0"/>
              <a:t>Which of our values do you think we are upholding by helping others? 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53DB75-DDB9-317F-B69C-C769DF2982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92C-194F-6006-DAF7-4CE585BED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81153"/>
            <a:ext cx="12192000" cy="36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917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0CBA1-824A-7EA2-E59F-211AC2D6A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4727" y="406400"/>
            <a:ext cx="11379200" cy="2387600"/>
          </a:xfrm>
        </p:spPr>
        <p:txBody>
          <a:bodyPr>
            <a:normAutofit/>
          </a:bodyPr>
          <a:lstStyle/>
          <a:p>
            <a:r>
              <a:rPr lang="en-US" sz="4000" dirty="0"/>
              <a:t>Moment of reflection: </a:t>
            </a:r>
            <a:br>
              <a:rPr lang="en-US" sz="4000" dirty="0"/>
            </a:br>
            <a:r>
              <a:rPr lang="en-US" sz="4000"/>
              <a:t>Dear God, </a:t>
            </a:r>
            <a:r>
              <a:rPr lang="en-US" sz="4000" dirty="0"/>
              <a:t>thank you for all that we have and for the farmers who provide it. Help us to think of others and help whenever we can, Amen </a:t>
            </a:r>
            <a:endParaRPr lang="en-GB" sz="4000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53DB75-DDB9-317F-B69C-C769DF2982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70F92C-194F-6006-DAF7-4CE585BED4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81153"/>
            <a:ext cx="12192000" cy="3676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870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Harvest Festival </vt:lpstr>
      <vt:lpstr>Harvest is a time to be thankful for all that we have and the hard work that farmers do to grow and harvest our food </vt:lpstr>
      <vt:lpstr>It is also a time to think of others who may need some help</vt:lpstr>
      <vt:lpstr>This year, your donations will be going to elderly residents that you have nominated or Springhill Court to help the residents  who  live there</vt:lpstr>
      <vt:lpstr>Which of our values do you think we are upholding by helping others? </vt:lpstr>
      <vt:lpstr>Moment of reflection:  Dear God, thank you for all that we have and for the farmers who provide it. Help us to think of others and help whenever we can, Amen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Harvest Festival</dc:title>
  <dc:creator>Easingwold Headteacher</dc:creator>
  <cp:lastModifiedBy>Toni Potter</cp:lastModifiedBy>
  <cp:revision>2</cp:revision>
  <dcterms:created xsi:type="dcterms:W3CDTF">2022-10-13T15:20:45Z</dcterms:created>
  <dcterms:modified xsi:type="dcterms:W3CDTF">2022-10-14T07:03:27Z</dcterms:modified>
</cp:coreProperties>
</file>