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264" r:id="rId5"/>
    <p:sldId id="313" r:id="rId6"/>
    <p:sldId id="314" r:id="rId7"/>
    <p:sldId id="315" r:id="rId8"/>
    <p:sldId id="316" r:id="rId9"/>
    <p:sldId id="317" r:id="rId10"/>
    <p:sldId id="319" r:id="rId11"/>
    <p:sldId id="31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DBDFE-DD3D-4291-A404-1B97A83A6EA8}" type="datetimeFigureOut">
              <a:rPr lang="en-US" smtClean="0"/>
              <a:t>9/9/2022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56DE3-4E01-4AFD-AD42-42312842ED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961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9870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70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88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732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58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73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58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327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16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103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90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lower illustrations">
            <a:extLst>
              <a:ext uri="{FF2B5EF4-FFF2-40B4-BE49-F238E27FC236}">
                <a16:creationId xmlns:a16="http://schemas.microsoft.com/office/drawing/2014/main" id="{46768272-0F6A-4E58-A45C-F10D015D895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F9FFE17-DE95-4821-ACC1-B90C95449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3CF76AF-FF72-4430-A772-058403290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1130" y="4682062"/>
            <a:ext cx="8652788" cy="45720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1800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B1C8180-2FDD-4202-8C45-4057CB1AB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6E86CC6-13EA-4A88-86AD-CF27BF52C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3F80B441-4F7D-4B40-8A13-FED03A1F3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70C7FD1A-44B1-4E4C-B0C9-A8103DCCD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4">
            <a:extLst>
              <a:ext uri="{FF2B5EF4-FFF2-40B4-BE49-F238E27FC236}">
                <a16:creationId xmlns:a16="http://schemas.microsoft.com/office/drawing/2014/main" id="{026810E2-3681-097C-99C7-93853346D4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Queen Elizabeth II</a:t>
            </a:r>
            <a:br>
              <a:rPr lang="en-US" dirty="0"/>
            </a:br>
            <a:r>
              <a:rPr lang="en-US" dirty="0"/>
              <a:t>1926-2022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2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988AD4-3A19-EAE7-8530-14A36A046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364" y="2743140"/>
            <a:ext cx="10059272" cy="13717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57B7BE-B464-CDBF-201F-ADBDDDA21E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337" y="523874"/>
            <a:ext cx="4252913" cy="562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D6928-757F-C424-C7D1-DB21E281A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did the Queen embody our values and what can we learn from her?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6879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72014-DD9C-C25F-DC34-D1D7B7544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Respect: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DC1C9-BEAE-BE45-9E9B-CF5E29CB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830" y="4298696"/>
            <a:ext cx="3860801" cy="19167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524153-7361-AB8A-3538-3199ECBEDA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277" y="478128"/>
            <a:ext cx="3748785" cy="23447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6648B3-F8F1-3994-D91C-B0692C05A9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4195" y="3809762"/>
            <a:ext cx="3510867" cy="25956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4A0668-6965-C924-DB6C-962940C245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562" y="3777546"/>
            <a:ext cx="3149772" cy="26600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9AA239-A94F-CD14-3A49-AC6C7711DC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4300" y="730860"/>
            <a:ext cx="3860800" cy="2895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C8A037-A397-359B-B040-A426384FD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39" y="4266480"/>
            <a:ext cx="3860801" cy="19167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EFBCF6-C1A3-AB35-0F15-6F01A631B9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4271" y="3745330"/>
            <a:ext cx="3149772" cy="26600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479024-E5A5-1829-4500-418B17A5BA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2009" y="698644"/>
            <a:ext cx="3860800" cy="2895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6612FD-628F-C8FD-1F4A-48D4005097A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195" y="3784262"/>
            <a:ext cx="3510867" cy="25956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65DD5F-7592-B963-7780-7B14C6E88E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39" y="4240980"/>
            <a:ext cx="3860801" cy="19167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02285-5BBB-7D0D-B7D2-5899874CF41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271" y="3719830"/>
            <a:ext cx="3149772" cy="26600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B3A893-63B5-5198-2076-A73EF614EAC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009" y="673144"/>
            <a:ext cx="38608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18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9912D-C819-FFC3-A4DD-2D6F36B50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Responsibility: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3B434F-43AE-3F6D-E918-AEAFCF56C2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9539" y="2355401"/>
            <a:ext cx="3162300" cy="31099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1A6417-2E76-0853-BCD7-F8AA77F34C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82" y="533057"/>
            <a:ext cx="5222473" cy="29289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DE6DE3-8D64-415A-B69F-78C8B8AA4D9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982" y="3084158"/>
            <a:ext cx="3554568" cy="29575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515680-EEEA-1CE5-F170-921CC19A2D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8722" y="3705988"/>
            <a:ext cx="3040777" cy="250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328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04C1-4D1D-41F8-74B7-DAC102792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Resilience: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084B6E-C4A6-EDB1-49DA-4ED6B92C06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675" y="1781175"/>
            <a:ext cx="3230791" cy="42675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32D201-9A06-B254-F5F4-F80EAA9354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24147"/>
            <a:ext cx="4543425" cy="340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30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C32FA-19F0-C2DE-7E97-D02A8C72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3347AB-31E2-1875-7D0E-8A2703916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4659" y="642594"/>
            <a:ext cx="9651636" cy="3947879"/>
          </a:xfrm>
        </p:spPr>
      </p:pic>
    </p:spTree>
    <p:extLst>
      <p:ext uri="{BB962C8B-B14F-4D97-AF65-F5344CB8AC3E}">
        <p14:creationId xmlns:p14="http://schemas.microsoft.com/office/powerpoint/2010/main" val="3725163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12EB3-2828-B997-7A07-66C09BC94A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6A4D46-BCD1-EC85-4D2E-F8C15BEE4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886200"/>
            <a:ext cx="2743200" cy="27432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60D6EF3-6178-A027-8EA2-60120BB2A4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17D854-4BC3-B36C-A642-2DB124EFE9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774" y="0"/>
            <a:ext cx="12392024" cy="675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115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6">
    <a:dk1>
      <a:sysClr val="windowText" lastClr="000000"/>
    </a:dk1>
    <a:lt1>
      <a:sysClr val="window" lastClr="FFFFFF"/>
    </a:lt1>
    <a:dk2>
      <a:srgbClr val="121316"/>
    </a:dk2>
    <a:lt2>
      <a:srgbClr val="FEFCF7"/>
    </a:lt2>
    <a:accent1>
      <a:srgbClr val="8394A4"/>
    </a:accent1>
    <a:accent2>
      <a:srgbClr val="65739F"/>
    </a:accent2>
    <a:accent3>
      <a:srgbClr val="B2AC8A"/>
    </a:accent3>
    <a:accent4>
      <a:srgbClr val="879BB3"/>
    </a:accent4>
    <a:accent5>
      <a:srgbClr val="D7B579"/>
    </a:accent5>
    <a:accent6>
      <a:srgbClr val="8A9B89"/>
    </a:accent6>
    <a:hlink>
      <a:srgbClr val="85C4D2"/>
    </a:hlink>
    <a:folHlink>
      <a:srgbClr val="8E8CA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6BCBFB-BBC7-42F1-95CD-058E172363A0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16c05727-aa75-4e4a-9b5f-8a80a1165891"/>
    <ds:schemaRef ds:uri="71af3243-3dd4-4a8d-8c0d-dd76da1f02a5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259D436-C82E-43E0-8A01-53DF9CED60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91CDEB-92ED-41DC-BF33-2916A76876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{CD838CAD-ACB1-4787-8A4B-2BA4C723B791}tf11531919_win32</Template>
  <TotalTime>0</TotalTime>
  <Words>29</Words>
  <Application>Microsoft Office PowerPoint</Application>
  <PresentationFormat>Widescreen</PresentationFormat>
  <Paragraphs>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Avenir Next LT Pro</vt:lpstr>
      <vt:lpstr>Avenir Next LT Pro Light</vt:lpstr>
      <vt:lpstr>Calibri</vt:lpstr>
      <vt:lpstr>Garamond</vt:lpstr>
      <vt:lpstr>SavonVTI</vt:lpstr>
      <vt:lpstr>Queen Elizabeth II 1926-2022</vt:lpstr>
      <vt:lpstr>PowerPoint Presentation</vt:lpstr>
      <vt:lpstr>How did the Queen embody our values and what can we learn from her? </vt:lpstr>
      <vt:lpstr>Respect: </vt:lpstr>
      <vt:lpstr>Responsibility: </vt:lpstr>
      <vt:lpstr>Resilience:</vt:lpstr>
      <vt:lpstr>PowerPoint Presentation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Queen Elizabeth II 1926-2022</dc:title>
  <dc:creator>Easingwold Headteacher</dc:creator>
  <cp:lastModifiedBy>Easingwold Headteacher</cp:lastModifiedBy>
  <cp:revision>7</cp:revision>
  <dcterms:created xsi:type="dcterms:W3CDTF">2022-09-09T06:44:46Z</dcterms:created>
  <dcterms:modified xsi:type="dcterms:W3CDTF">2022-09-09T10:40:09Z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